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72B2"/>
    <a:srgbClr val="FFFFFF"/>
    <a:srgbClr val="DAC1DD"/>
    <a:srgbClr val="000000"/>
    <a:srgbClr val="262626"/>
    <a:srgbClr val="C7AAD0"/>
    <a:srgbClr val="E8D2E6"/>
    <a:srgbClr val="2E7FBF"/>
    <a:srgbClr val="0060B0"/>
    <a:srgbClr val="006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6" autoAdjust="0"/>
    <p:restoredTop sz="95859" autoAdjust="0"/>
  </p:normalViewPr>
  <p:slideViewPr>
    <p:cSldViewPr snapToGrid="0">
      <p:cViewPr varScale="1">
        <p:scale>
          <a:sx n="103" d="100"/>
          <a:sy n="10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9972B2"/>
            </a:gs>
            <a:gs pos="96000">
              <a:srgbClr val="E8D2E6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9E11-5891-5A4B-AF67-F70E7505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7 | English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88447A1E-572B-DF58-1797-689C6AD9068B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Guessing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0B8BA-79A7-764A-D38F-D75A12BAD650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B64C9A41-E73B-7EF5-E60B-27AFE8FE3E2D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BD9F2C-0E19-E2DC-DE1F-CD4D5A23E22E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29">
                <a:extLst>
                  <a:ext uri="{FF2B5EF4-FFF2-40B4-BE49-F238E27FC236}">
                    <a16:creationId xmlns:a16="http://schemas.microsoft.com/office/drawing/2014/main" id="{BDF466A4-578E-C02B-A5BA-6CA89B258C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30">
                <a:extLst>
                  <a:ext uri="{FF2B5EF4-FFF2-40B4-BE49-F238E27FC236}">
                    <a16:creationId xmlns:a16="http://schemas.microsoft.com/office/drawing/2014/main" id="{80F36BC0-685D-45F2-FEC7-BFBA54C942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19A181DC-D44A-8BA8-8C3D-0C09968999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7381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the limitations of the ACT test format to improve the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accuracy of guesses.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Apply statistically effective strategies when making a random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guess.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applying the Column Counting strategy.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D0CE-8A2A-1C40-ABD3-F9271118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CD65B5F-4074-1F02-E8FA-B26C5E9F3F1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60C139-2365-14CF-B473-4A53AB53655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85E23F-D55D-DCFE-C1F1-D34A92125F7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F554F5-D8C6-12C5-DEDE-4E9BDC79B7D7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 ancient Hindu religious texts, </a:t>
            </a:r>
            <a:r>
              <a:rPr lang="en-US" u="sng" dirty="0"/>
              <a:t>the myth, of the </a:t>
            </a:r>
            <a:r>
              <a:rPr lang="en-US" u="sng" dirty="0" err="1"/>
              <a:t>Vaitarna</a:t>
            </a:r>
            <a:r>
              <a:rPr lang="en-US" u="sng" dirty="0"/>
              <a:t> River</a:t>
            </a:r>
            <a:r>
              <a:rPr lang="en-US" dirty="0"/>
              <a:t> is told.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0C437-5D59-E714-6B16-6EECC1C0B490}"/>
              </a:ext>
            </a:extLst>
          </p:cNvPr>
          <p:cNvSpPr txBox="1"/>
          <p:nvPr/>
        </p:nvSpPr>
        <p:spPr>
          <a:xfrm>
            <a:off x="6222954" y="1533916"/>
            <a:ext cx="55560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the myth, of the </a:t>
            </a:r>
            <a:r>
              <a:rPr lang="en-US" sz="2800" dirty="0" err="1"/>
              <a:t>Vaitarna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		  River,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the myth of the </a:t>
            </a:r>
            <a:r>
              <a:rPr lang="en-US" sz="2800" dirty="0" err="1"/>
              <a:t>Vaitarna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	  River,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the myth of the </a:t>
            </a:r>
            <a:r>
              <a:rPr lang="en-US" sz="2800" dirty="0" err="1"/>
              <a:t>Vaitarna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	  River</a:t>
            </a: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CD65B5F-4074-1F02-E8FA-B26C5E9F3F1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60C139-2365-14CF-B473-4A53AB53655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85E23F-D55D-DCFE-C1F1-D34A92125F7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  <p:sp>
        <p:nvSpPr>
          <p:cNvPr id="6" name="Yellow Box">
            <a:extLst>
              <a:ext uri="{FF2B5EF4-FFF2-40B4-BE49-F238E27FC236}">
                <a16:creationId xmlns:a16="http://schemas.microsoft.com/office/drawing/2014/main" id="{7E668A78-B5EE-A35F-4C8F-12903FB45E39}"/>
              </a:ext>
            </a:extLst>
          </p:cNvPr>
          <p:cNvSpPr/>
          <p:nvPr/>
        </p:nvSpPr>
        <p:spPr>
          <a:xfrm>
            <a:off x="6871970" y="373096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FC815-982A-F827-D83D-2D18192DFB0F}"/>
              </a:ext>
            </a:extLst>
          </p:cNvPr>
          <p:cNvSpPr txBox="1"/>
          <p:nvPr/>
        </p:nvSpPr>
        <p:spPr>
          <a:xfrm>
            <a:off x="6222954" y="1533916"/>
            <a:ext cx="55560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the myth, of the </a:t>
            </a:r>
            <a:r>
              <a:rPr lang="en-US" sz="2800" dirty="0" err="1"/>
              <a:t>Vaitarna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		  River,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the myth of the </a:t>
            </a:r>
            <a:r>
              <a:rPr lang="en-US" sz="2800" dirty="0" err="1"/>
              <a:t>Vaitarna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	  River,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the myth of the </a:t>
            </a:r>
            <a:r>
              <a:rPr lang="en-US" sz="2800" dirty="0" err="1"/>
              <a:t>Vaitarna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	  River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850B5E-5ADC-85DB-4BE2-14749E839E93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 ancient Hindu religious texts, </a:t>
            </a:r>
            <a:r>
              <a:rPr lang="en-US" u="sng" dirty="0"/>
              <a:t>the myth, of the </a:t>
            </a:r>
            <a:r>
              <a:rPr lang="en-US" u="sng" dirty="0" err="1"/>
              <a:t>Vaitarna</a:t>
            </a:r>
            <a:r>
              <a:rPr lang="en-US" u="sng" dirty="0"/>
              <a:t> River</a:t>
            </a:r>
            <a:r>
              <a:rPr lang="en-US" dirty="0"/>
              <a:t> is told.</a:t>
            </a:r>
          </a:p>
        </p:txBody>
      </p:sp>
    </p:spTree>
    <p:extLst>
      <p:ext uri="{BB962C8B-B14F-4D97-AF65-F5344CB8AC3E}">
        <p14:creationId xmlns:p14="http://schemas.microsoft.com/office/powerpoint/2010/main" val="31044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E9F4C8B-8A86-92CF-9356-DF739ADA8CFC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Inspecting it, he laughed and thanked me for the </a:t>
            </a:r>
            <a:r>
              <a:rPr lang="en-US" u="sng" dirty="0"/>
              <a:t>gift, looking it over.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9C663-0B84-318C-4F45-D7B972C63738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gift, studying it intently.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gift, taking its details.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  </a:t>
            </a:r>
            <a:r>
              <a:rPr lang="en-US" sz="2800" dirty="0"/>
              <a:t>gift.</a:t>
            </a:r>
            <a:endParaRPr lang="pt-BR" sz="2800" dirty="0"/>
          </a:p>
        </p:txBody>
      </p:sp>
      <p:grpSp>
        <p:nvGrpSpPr>
          <p:cNvPr id="10" name="Slide Sequence Indicator">
            <a:extLst>
              <a:ext uri="{FF2B5EF4-FFF2-40B4-BE49-F238E27FC236}">
                <a16:creationId xmlns:a16="http://schemas.microsoft.com/office/drawing/2014/main" id="{D875DC2D-8B22-AB39-C721-0D2AB6B3C05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2FCAFF-958D-CEE2-9DB0-0B0FD7AE579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C47994-09AA-88E7-C8DA-1572CB896655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1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63BCC813-077C-C609-2C6B-4C9677ED26D1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A6B9B6-C9F5-EEA9-5FD1-5888D0ED860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1D934-C0A6-6312-CEDE-DDB49745503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  <p:sp>
        <p:nvSpPr>
          <p:cNvPr id="9" name="Yellow Box">
            <a:extLst>
              <a:ext uri="{FF2B5EF4-FFF2-40B4-BE49-F238E27FC236}">
                <a16:creationId xmlns:a16="http://schemas.microsoft.com/office/drawing/2014/main" id="{16E5143C-5562-25AB-743A-EB8D28CBF698}"/>
              </a:ext>
            </a:extLst>
          </p:cNvPr>
          <p:cNvSpPr/>
          <p:nvPr/>
        </p:nvSpPr>
        <p:spPr>
          <a:xfrm>
            <a:off x="6865620" y="2867380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6CEA68-F158-ABCB-05B5-34E7E8AC2935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Inspecting it, he laughed and thanked me for the </a:t>
            </a:r>
            <a:r>
              <a:rPr lang="en-US" u="sng" dirty="0"/>
              <a:t>gift, looking it over.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3E29F-D3A1-C5FF-95F0-FC2BDA956705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gift, studying it intently.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gift, taking its details.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  </a:t>
            </a:r>
            <a:r>
              <a:rPr lang="en-US" sz="2800" dirty="0"/>
              <a:t>gift.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156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CD65B5F-4074-1F02-E8FA-B26C5E9F3F1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60C139-2365-14CF-B473-4A53AB53655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85E23F-D55D-DCFE-C1F1-D34A92125F7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grpSp>
        <p:nvGrpSpPr>
          <p:cNvPr id="6" name="Instruction Title - Practice Set">
            <a:extLst>
              <a:ext uri="{FF2B5EF4-FFF2-40B4-BE49-F238E27FC236}">
                <a16:creationId xmlns:a16="http://schemas.microsoft.com/office/drawing/2014/main" id="{F4D724E2-40B5-8DFF-D1D0-E313818F2AD9}"/>
              </a:ext>
            </a:extLst>
          </p:cNvPr>
          <p:cNvGrpSpPr/>
          <p:nvPr/>
        </p:nvGrpSpPr>
        <p:grpSpPr>
          <a:xfrm>
            <a:off x="822959" y="1080063"/>
            <a:ext cx="10477501" cy="539109"/>
            <a:chOff x="838199" y="2048925"/>
            <a:chExt cx="10477501" cy="539109"/>
          </a:xfrm>
        </p:grpSpPr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CDCEDD9F-1A44-408E-E2E2-3D6F6A8F5712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972B2"/>
                  </a:solidFill>
                </a:rPr>
                <a:t>Bubble Sheet Strategies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2EBEF6C-8BEB-9E63-F6BF-ACAA5E4BFE6B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256A48F-EE2D-B436-10C4-416277781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204" y="1900282"/>
            <a:ext cx="10310873" cy="39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6" name="Instruction Title - Practice Set">
            <a:extLst>
              <a:ext uri="{FF2B5EF4-FFF2-40B4-BE49-F238E27FC236}">
                <a16:creationId xmlns:a16="http://schemas.microsoft.com/office/drawing/2014/main" id="{8E724FC1-A56A-CB99-E8FA-8395B90AAB9B}"/>
              </a:ext>
            </a:extLst>
          </p:cNvPr>
          <p:cNvGrpSpPr/>
          <p:nvPr/>
        </p:nvGrpSpPr>
        <p:grpSpPr>
          <a:xfrm>
            <a:off x="822959" y="1080063"/>
            <a:ext cx="10477501" cy="539109"/>
            <a:chOff x="838199" y="2048925"/>
            <a:chExt cx="10477501" cy="539109"/>
          </a:xfrm>
        </p:grpSpPr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AB897328-D7BC-CB81-9222-FC6ECF736B89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972B2"/>
                  </a:solidFill>
                </a:rPr>
                <a:t>Bubble Sheet Strategies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F78AA1-364B-D14A-F846-8EB4F7D24633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87CA85A-DE21-E419-1ABD-4D0BD4D53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60" y="1872659"/>
            <a:ext cx="10327653" cy="3975690"/>
          </a:xfrm>
          <a:prstGeom prst="rect">
            <a:avLst/>
          </a:prstGeom>
        </p:spPr>
      </p:pic>
      <p:grpSp>
        <p:nvGrpSpPr>
          <p:cNvPr id="10" name="Slide Sequence Indicator">
            <a:extLst>
              <a:ext uri="{FF2B5EF4-FFF2-40B4-BE49-F238E27FC236}">
                <a16:creationId xmlns:a16="http://schemas.microsoft.com/office/drawing/2014/main" id="{C94A0D9F-18D7-93DF-D0BE-CC9C4C4E3411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7A1520-8533-CD3F-E6B5-55D7A643CCF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C24C51-A772-7B7F-96DF-6116B2CB1F8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CD65B5F-4074-1F02-E8FA-B26C5E9F3F1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60C139-2365-14CF-B473-4A53AB53655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85E23F-D55D-DCFE-C1F1-D34A92125F7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  <p:grpSp>
        <p:nvGrpSpPr>
          <p:cNvPr id="6" name="Instruction Title - Practice Set">
            <a:extLst>
              <a:ext uri="{FF2B5EF4-FFF2-40B4-BE49-F238E27FC236}">
                <a16:creationId xmlns:a16="http://schemas.microsoft.com/office/drawing/2014/main" id="{036FED1B-1F51-120E-14B8-3C1DCE586A8A}"/>
              </a:ext>
            </a:extLst>
          </p:cNvPr>
          <p:cNvGrpSpPr/>
          <p:nvPr/>
        </p:nvGrpSpPr>
        <p:grpSpPr>
          <a:xfrm>
            <a:off x="822959" y="1080063"/>
            <a:ext cx="10477501" cy="539109"/>
            <a:chOff x="838199" y="2048925"/>
            <a:chExt cx="10477501" cy="539109"/>
          </a:xfrm>
        </p:grpSpPr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13C4B3E1-9EE0-150A-5789-7D552CDFFC92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972B2"/>
                  </a:solidFill>
                </a:rPr>
                <a:t>Bonus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66E2FD-1178-A35A-C33E-2BC17A2778A8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FCAC6BB-E083-4575-0B87-5B524615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60" y="1872659"/>
            <a:ext cx="10327653" cy="397569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57334C-F8A8-AB68-3F59-B64BF2105AA8}"/>
              </a:ext>
            </a:extLst>
          </p:cNvPr>
          <p:cNvSpPr/>
          <p:nvPr/>
        </p:nvSpPr>
        <p:spPr>
          <a:xfrm>
            <a:off x="10239086" y="3667486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F786AC-BE85-A1BA-368D-254573826595}"/>
              </a:ext>
            </a:extLst>
          </p:cNvPr>
          <p:cNvSpPr/>
          <p:nvPr/>
        </p:nvSpPr>
        <p:spPr>
          <a:xfrm>
            <a:off x="10239085" y="3948474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8ACD31-31D9-2223-F0EF-37F0B5BD38B2}"/>
              </a:ext>
            </a:extLst>
          </p:cNvPr>
          <p:cNvSpPr/>
          <p:nvPr/>
        </p:nvSpPr>
        <p:spPr>
          <a:xfrm>
            <a:off x="10239085" y="4233992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B489BF-C9C7-6029-DF20-BE2C74C9A158}"/>
              </a:ext>
            </a:extLst>
          </p:cNvPr>
          <p:cNvSpPr/>
          <p:nvPr/>
        </p:nvSpPr>
        <p:spPr>
          <a:xfrm>
            <a:off x="10239085" y="4514070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1EB241-B9A3-0B59-7FE7-7476DC951114}"/>
              </a:ext>
            </a:extLst>
          </p:cNvPr>
          <p:cNvSpPr/>
          <p:nvPr/>
        </p:nvSpPr>
        <p:spPr>
          <a:xfrm>
            <a:off x="10239085" y="4799588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Props1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FC2940-26DC-455E-B1D4-960D6176C7AA}"/>
</file>

<file path=customXml/itemProps3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20632</TotalTime>
  <Words>391</Words>
  <Application>Microsoft Macintosh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861</cp:revision>
  <dcterms:created xsi:type="dcterms:W3CDTF">2019-07-03T20:42:54Z</dcterms:created>
  <dcterms:modified xsi:type="dcterms:W3CDTF">2022-08-10T20:28:42Z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146333700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