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364" r:id="rId5"/>
    <p:sldId id="772" r:id="rId6"/>
    <p:sldId id="948" r:id="rId7"/>
    <p:sldId id="949" r:id="rId8"/>
    <p:sldId id="951" r:id="rId9"/>
    <p:sldId id="950" r:id="rId10"/>
    <p:sldId id="952" r:id="rId11"/>
    <p:sldId id="953" r:id="rId12"/>
    <p:sldId id="954" r:id="rId13"/>
    <p:sldId id="955" r:id="rId14"/>
    <p:sldId id="9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5859" autoAdjust="0"/>
  </p:normalViewPr>
  <p:slideViewPr>
    <p:cSldViewPr snapToGrid="0">
      <p:cViewPr varScale="1">
        <p:scale>
          <a:sx n="103" d="100"/>
          <a:sy n="103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6 | English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Elimination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02D5B-810F-99E1-0FE4-22229115B1E4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4A76AE94-A112-F77D-4034-B878C5CAAE7C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44E013-5073-CE9C-1D8C-A0B3ED5F3A0A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3AD04683-920B-2045-0675-6098EDF293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72ED913E-626A-EA03-E245-BC248CAFE2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67A122D1-7CBA-205E-B92A-115F5D6256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79A074B1-B54C-A6BA-83B0-B71B580812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00" y="2474420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217A1FA3-C1EF-DDD4-7237-E3501ACAE1A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00" y="2054338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27CB31AF-3907-F89C-E94A-EA67B94B2FD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00" y="1611247"/>
            <a:ext cx="466344" cy="3657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74F52D-C5E7-2169-3E2D-5A3EB2E110CC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Apprehensive regarding the implications of the newly drafted legislation, Eliza took her </a:t>
            </a:r>
            <a:r>
              <a:rPr lang="en-US" u="sng" dirty="0"/>
              <a:t>concerns, to the floor,</a:t>
            </a:r>
            <a:r>
              <a:rPr lang="en-US" dirty="0"/>
              <a:t> of the House and Senate.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0A461-8F5F-37AF-A200-65A9D233497A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concerns to the floor,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concerns to the floor;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spc="-150" dirty="0"/>
              <a:t> </a:t>
            </a:r>
            <a:r>
              <a:rPr lang="en-US" sz="2800" dirty="0"/>
              <a:t>concerns to the floor</a:t>
            </a:r>
            <a:endParaRPr lang="pt-BR" sz="2800" dirty="0"/>
          </a:p>
        </p:txBody>
      </p:sp>
      <p:grpSp>
        <p:nvGrpSpPr>
          <p:cNvPr id="7" name="Slide Sequence Indicator">
            <a:extLst>
              <a:ext uri="{FF2B5EF4-FFF2-40B4-BE49-F238E27FC236}">
                <a16:creationId xmlns:a16="http://schemas.microsoft.com/office/drawing/2014/main" id="{D450982A-ECE7-9C53-B6DA-F7FC1E8F765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DE85D-148A-B486-3F39-25B85A7F7CC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01FA47-FBE5-ADAA-270C-EF4A724BE68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C08AC5F5-EDC7-7750-BDCB-D3A681195F7F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372B305B-89BC-C4A1-42C7-05AA73636096}"/>
              </a:ext>
            </a:extLst>
          </p:cNvPr>
          <p:cNvSpPr/>
          <p:nvPr/>
        </p:nvSpPr>
        <p:spPr>
          <a:xfrm>
            <a:off x="6859270" y="2867380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438EA38C-924C-5B86-1A9F-E1991D205E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00" y="2474420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32E833ED-083F-3837-D0BC-6824786BFB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00" y="2054338"/>
            <a:ext cx="466344" cy="365760"/>
          </a:xfrm>
          <a:prstGeom prst="rect">
            <a:avLst/>
          </a:prstGeom>
        </p:spPr>
      </p:pic>
      <p:pic>
        <p:nvPicPr>
          <p:cNvPr id="5" name="Small Red X">
            <a:extLst>
              <a:ext uri="{FF2B5EF4-FFF2-40B4-BE49-F238E27FC236}">
                <a16:creationId xmlns:a16="http://schemas.microsoft.com/office/drawing/2014/main" id="{D33D9E04-B0EB-53B7-6863-540AED562F6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00" y="1611247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7C5E97-4C3D-0F84-252E-B5B5F20F50DC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Apprehensive regarding the implications of the newly drafted legislation, Eliza took her </a:t>
            </a:r>
            <a:r>
              <a:rPr lang="en-US" u="sng" dirty="0"/>
              <a:t>concerns, to the floor,</a:t>
            </a:r>
            <a:r>
              <a:rPr lang="en-US" dirty="0"/>
              <a:t> of the House and Senate.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64929-9936-7488-91B1-C351AAF19C6B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concerns to the floor,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concerns to the floor;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spc="-150" dirty="0"/>
              <a:t> </a:t>
            </a:r>
            <a:r>
              <a:rPr lang="en-US" sz="2800" dirty="0"/>
              <a:t>concerns to the floor</a:t>
            </a:r>
            <a:endParaRPr lang="pt-BR" sz="2800" dirty="0"/>
          </a:p>
        </p:txBody>
      </p:sp>
      <p:grpSp>
        <p:nvGrpSpPr>
          <p:cNvPr id="8" name="Slide Sequence Indicator">
            <a:extLst>
              <a:ext uri="{FF2B5EF4-FFF2-40B4-BE49-F238E27FC236}">
                <a16:creationId xmlns:a16="http://schemas.microsoft.com/office/drawing/2014/main" id="{7935AF96-8B76-1D5B-7550-9A80FA26CC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B31D86-AD55-4375-24F4-98C18BC754B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B9701-3D1D-29AC-45D0-A525258ED07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997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why the process of elimination is more effective than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searching for one correct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strategies specific to a subject test to improve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elimination skills.</a:t>
            </a: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A70C0D-0CA1-8F93-D57B-73D61E0E5ADF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631542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Japanese mythology, the </a:t>
            </a:r>
            <a:r>
              <a:rPr lang="en-US" dirty="0" err="1"/>
              <a:t>Sanzu</a:t>
            </a:r>
            <a:r>
              <a:rPr lang="en-US" dirty="0"/>
              <a:t> River, or the River of Three Crossings, </a:t>
            </a:r>
            <a:r>
              <a:rPr lang="en-US" u="sng" dirty="0"/>
              <a:t>holding</a:t>
            </a:r>
            <a:r>
              <a:rPr lang="en-US" dirty="0"/>
              <a:t> striking similarities to the River Styx.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38524-4738-5C68-320E-A6ED1F028279}"/>
              </a:ext>
            </a:extLst>
          </p:cNvPr>
          <p:cNvSpPr txBox="1"/>
          <p:nvPr/>
        </p:nvSpPr>
        <p:spPr>
          <a:xfrm>
            <a:off x="6436528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hold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having held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holds</a:t>
            </a:r>
            <a:endParaRPr lang="pt-BR" sz="2800" dirty="0"/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E160A6F9-6243-AA34-9B12-3B700373EBE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A5C221-A61D-6533-BB44-CDA707DFAB8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1EF598-D08F-5BEB-8197-71D2047D5B3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7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B1915D94-B8F6-857F-3C82-24884F57275E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8" name="Small Red X">
            <a:extLst>
              <a:ext uri="{FF2B5EF4-FFF2-40B4-BE49-F238E27FC236}">
                <a16:creationId xmlns:a16="http://schemas.microsoft.com/office/drawing/2014/main" id="{4F901BDC-350B-08A4-6993-B2F046DF49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43" y="1620515"/>
            <a:ext cx="466344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10071C-8F55-0FBA-AC56-B3C3E072F6F0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631542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Japanese mythology, the </a:t>
            </a:r>
            <a:r>
              <a:rPr lang="en-US" dirty="0" err="1"/>
              <a:t>Sanzu</a:t>
            </a:r>
            <a:r>
              <a:rPr lang="en-US" dirty="0"/>
              <a:t> River, or the River of Three Crossings, </a:t>
            </a:r>
            <a:r>
              <a:rPr lang="en-US" u="sng" dirty="0"/>
              <a:t>holding</a:t>
            </a:r>
            <a:r>
              <a:rPr lang="en-US" dirty="0"/>
              <a:t> striking similarities to the River Styx.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42301-F8BA-4E76-399B-4F9382AB85FF}"/>
              </a:ext>
            </a:extLst>
          </p:cNvPr>
          <p:cNvSpPr txBox="1"/>
          <p:nvPr/>
        </p:nvSpPr>
        <p:spPr>
          <a:xfrm>
            <a:off x="6436528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hold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having held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holds</a:t>
            </a:r>
            <a:endParaRPr lang="pt-BR" sz="2800" dirty="0"/>
          </a:p>
        </p:txBody>
      </p:sp>
      <p:grpSp>
        <p:nvGrpSpPr>
          <p:cNvPr id="11" name="Slide Sequence Indicator">
            <a:extLst>
              <a:ext uri="{FF2B5EF4-FFF2-40B4-BE49-F238E27FC236}">
                <a16:creationId xmlns:a16="http://schemas.microsoft.com/office/drawing/2014/main" id="{CD402568-D17B-77A2-36A5-0B10294657EC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B0D212-A1D1-3B39-72C3-DAF74BA5BC2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8CEB17-2336-290E-9772-BB1D06AFD49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14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04C8A100-32D7-63EF-15D0-5DC5FDD49F1A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B1499CD8-92DB-FE10-E6CA-8646D49005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43" y="2476400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09A5D8C8-456A-CC0A-F7F6-4126FDB74F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43" y="1620515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B90C051-954F-E804-A58B-BDDDB947C0F6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631542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Japanese mythology, the </a:t>
            </a:r>
            <a:r>
              <a:rPr lang="en-US" dirty="0" err="1"/>
              <a:t>Sanzu</a:t>
            </a:r>
            <a:r>
              <a:rPr lang="en-US" dirty="0"/>
              <a:t> River, or the River of Three Crossings, </a:t>
            </a:r>
            <a:r>
              <a:rPr lang="en-US" u="sng" dirty="0"/>
              <a:t>holding</a:t>
            </a:r>
            <a:r>
              <a:rPr lang="en-US" dirty="0"/>
              <a:t> striking similarities to the River Styx.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B3AF4-DEE1-6FBB-C3FA-F9C5D41CA863}"/>
              </a:ext>
            </a:extLst>
          </p:cNvPr>
          <p:cNvSpPr txBox="1"/>
          <p:nvPr/>
        </p:nvSpPr>
        <p:spPr>
          <a:xfrm>
            <a:off x="6436528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hold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having held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holds</a:t>
            </a:r>
            <a:endParaRPr lang="pt-BR" sz="2800" dirty="0"/>
          </a:p>
        </p:txBody>
      </p:sp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01C94568-FC6A-5531-90F6-F486D5AF0CF9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1D4E35-D38A-3F2B-6526-B166096CC9CA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45148F-72EA-CDFF-1472-B9DB7C1A72CA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9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013675BF-8F65-F0B0-45EB-931C7F1E714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B228585B-F88F-0E16-5828-747F4D7A60A1}"/>
              </a:ext>
            </a:extLst>
          </p:cNvPr>
          <p:cNvSpPr/>
          <p:nvPr/>
        </p:nvSpPr>
        <p:spPr>
          <a:xfrm>
            <a:off x="7083767" y="2886340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8B97AD67-A2DE-47DA-D6BF-CA5227238A4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43" y="2476400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9E2A22FD-63EB-0746-C572-15D4AECAFE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43" y="2052579"/>
            <a:ext cx="466344" cy="365760"/>
          </a:xfrm>
          <a:prstGeom prst="rect">
            <a:avLst/>
          </a:prstGeom>
        </p:spPr>
      </p:pic>
      <p:pic>
        <p:nvPicPr>
          <p:cNvPr id="5" name="Small Red X">
            <a:extLst>
              <a:ext uri="{FF2B5EF4-FFF2-40B4-BE49-F238E27FC236}">
                <a16:creationId xmlns:a16="http://schemas.microsoft.com/office/drawing/2014/main" id="{61CE9D96-43E6-9CB7-CE8D-EE99C039147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43" y="1620515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73A6E7-E30F-7048-01AE-6626E1E336C4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631542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In ancient Japanese mythology, the </a:t>
            </a:r>
            <a:r>
              <a:rPr lang="en-US" dirty="0" err="1"/>
              <a:t>Sanzu</a:t>
            </a:r>
            <a:r>
              <a:rPr lang="en-US" dirty="0"/>
              <a:t> River, or the River of Three Crossings, </a:t>
            </a:r>
            <a:r>
              <a:rPr lang="en-US" u="sng" dirty="0"/>
              <a:t>holding</a:t>
            </a:r>
            <a:r>
              <a:rPr lang="en-US" dirty="0"/>
              <a:t> striking similarities to the River Styx.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3C176-7B83-E585-B424-2427CB2FF463}"/>
              </a:ext>
            </a:extLst>
          </p:cNvPr>
          <p:cNvSpPr txBox="1"/>
          <p:nvPr/>
        </p:nvSpPr>
        <p:spPr>
          <a:xfrm>
            <a:off x="6436528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hold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having held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holds</a:t>
            </a:r>
            <a:endParaRPr lang="pt-BR" sz="2800" dirty="0"/>
          </a:p>
        </p:txBody>
      </p:sp>
      <p:grpSp>
        <p:nvGrpSpPr>
          <p:cNvPr id="8" name="Slide Sequence Indicator">
            <a:extLst>
              <a:ext uri="{FF2B5EF4-FFF2-40B4-BE49-F238E27FC236}">
                <a16:creationId xmlns:a16="http://schemas.microsoft.com/office/drawing/2014/main" id="{998FF28E-DB71-6245-24DC-8D1E09F9C52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0E352B-A1C9-6F22-48E6-580D9567870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ED087F-D0DC-F2D8-CE07-12BA603843FB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9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C60EC4-5DDE-C61B-FC29-626A2FC8D042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Apprehensive regarding the implications of the newly drafted legislation, Eliza took her </a:t>
            </a:r>
            <a:r>
              <a:rPr lang="en-US" u="sng" dirty="0"/>
              <a:t>concerns, to the floor,</a:t>
            </a:r>
            <a:r>
              <a:rPr lang="en-US" dirty="0"/>
              <a:t> of the House and Senate.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47D10-E992-2C56-D908-019BB1B4B631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concerns to the floor,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concerns to the floor;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spc="-150" dirty="0"/>
              <a:t> </a:t>
            </a:r>
            <a:r>
              <a:rPr lang="en-US" sz="2800" dirty="0"/>
              <a:t>concerns to the floor</a:t>
            </a:r>
            <a:endParaRPr lang="pt-BR" sz="2800" dirty="0"/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D9F9AF6-64C1-BC87-BD34-4A2EF163D896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AAC0C3-B29A-D405-858C-1187FF326E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4AE4BE-5605-F455-CA17-A3260DF0B85B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7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09CB1FF1-C404-363F-4A59-C013A896F22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2C63591F-B391-15A6-6535-A742D82E893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00" y="1611247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DE9FA-9A95-9B25-14E0-A97E760E04D6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Apprehensive regarding the implications of the newly drafted legislation, Eliza took her </a:t>
            </a:r>
            <a:r>
              <a:rPr lang="en-US" u="sng" dirty="0"/>
              <a:t>concerns, to the floor,</a:t>
            </a:r>
            <a:r>
              <a:rPr lang="en-US" dirty="0"/>
              <a:t> of the House and Senate.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41657-159A-349A-5D2C-1ADFECC2DCD5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concerns to the floor,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concerns to the floor;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spc="-150" dirty="0"/>
              <a:t> </a:t>
            </a:r>
            <a:r>
              <a:rPr lang="en-US" sz="2800" dirty="0"/>
              <a:t>concerns to the floor</a:t>
            </a:r>
            <a:endParaRPr lang="pt-BR" sz="2800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D96FABDF-79C1-BF8D-C2B9-1634F89917D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D02ADD-B033-E4F3-E5CA-CC330B4D243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4D69D5-BFEB-59DC-C81E-88A329BCAF8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8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436D0364-F811-6B99-99AA-FEDBC177948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B105487A-9348-5F7C-9D90-C6CF8F383C2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00" y="2054338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A43C0FD8-589B-0120-CD4F-28C28BC236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00" y="1611247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33AED7-4032-156D-E6F4-7DDBDB6B0456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Apprehensive regarding the implications of the newly drafted legislation, Eliza took her </a:t>
            </a:r>
            <a:r>
              <a:rPr lang="en-US" u="sng" dirty="0"/>
              <a:t>concerns, to the floor,</a:t>
            </a:r>
            <a:r>
              <a:rPr lang="en-US" dirty="0"/>
              <a:t> of the House and Senate.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681B9-1DAA-3398-1163-C7B1105C7556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concerns to the floor,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concerns to the floor;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spc="-150" dirty="0"/>
              <a:t> </a:t>
            </a:r>
            <a:r>
              <a:rPr lang="en-US" sz="2800" dirty="0"/>
              <a:t>concerns to the floor</a:t>
            </a:r>
            <a:endParaRPr lang="pt-BR" sz="2800" dirty="0"/>
          </a:p>
        </p:txBody>
      </p:sp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CC3C57FE-350E-2B5F-4C01-748CE8921C5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A61531-AAA5-2FD9-E7DC-E59BD788164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A7C13D-F306-E6FE-74E1-3DCE288AC0B5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9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1EC61A95-3A8C-B609-B8FE-BF0A080676C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4A6D605F-69E5-4610-A236-ADB21EDD6128}"/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20651</TotalTime>
  <Words>671</Words>
  <Application>Microsoft Macintosh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863</cp:revision>
  <dcterms:created xsi:type="dcterms:W3CDTF">2019-07-03T20:42:54Z</dcterms:created>
  <dcterms:modified xsi:type="dcterms:W3CDTF">2022-08-10T20:43:47Z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