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mp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mp"/><Relationship Id="rId5" Type="http://schemas.openxmlformats.org/officeDocument/2006/relationships/image" Target="../media/image9.em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5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Accuracy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D8D520-3A04-EF71-F656-5980905F33CC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1A59CEEA-58E8-CC30-C9E6-948095C612CD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CEA9CB-490F-D477-3146-2C61F8354757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ABED9853-AAA0-DD8A-9C75-5534442B95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9D574AF7-2FF2-8C92-C47F-62C5DF120B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BE9EEF09-967C-5B0F-54A8-E1F9FFECF8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0C37C61-1AA7-1A30-AC68-2A4451425251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56D3EF-6C87-C9FE-A43B-B75533F1AEF9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C62D8AB-ECE0-10FF-246A-3302C260F2A2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1990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Eliminate answer choices that appear correct at first glance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but have incorrect elements.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Avoid wasting time evaluating outlier options.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common errors that decrease accuracy.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5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912777CF-F1D6-2178-B414-3393456F847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34F9EC-22EB-5F88-C01F-4BE2827216DA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 </a:t>
            </a:r>
            <a:r>
              <a:rPr lang="en-US" dirty="0"/>
              <a:t>The estimated variance for the unconstrained model of cloud radiative </a:t>
            </a:r>
            <a:br>
              <a:rPr lang="en-US" dirty="0"/>
            </a:br>
            <a:r>
              <a:rPr lang="en-US" dirty="0"/>
              <a:t> forcing (NETCRF) in March was closest to which of the following?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09D489-9AE9-1383-E623-57DE7C9B39DC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0282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0.65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0.74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0.83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0.91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C39F6DD-D546-C9BF-BA4C-2F8C0B814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161605"/>
            <a:ext cx="4895850" cy="37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D1E808AE-27BA-6CE3-659E-2F86D9C040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1DDB6-5B72-0A48-5563-30A91EAC288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6C05D0-EFE5-5267-AF5C-EDC26A888C7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3A285A98-8410-3322-43E2-A8EAA32118B7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238AEA14-0450-3A13-7DEB-9F4EB9EEEB1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15300" y="3536292"/>
            <a:ext cx="466344" cy="3657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3295C0-F096-8AF6-E786-2A983930B9DB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 </a:t>
            </a:r>
            <a:r>
              <a:rPr lang="en-US" dirty="0"/>
              <a:t>The estimated variance for the unconstrained model of cloud radiative </a:t>
            </a:r>
            <a:br>
              <a:rPr lang="en-US" dirty="0"/>
            </a:br>
            <a:r>
              <a:rPr lang="en-US" dirty="0"/>
              <a:t> forcing (NETCRF) in March was closest to which of the following?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35515-79E0-7B5A-4B60-86EF2AD74FD2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0282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0.65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0.74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0.83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0.91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25721F5-0786-9BFE-B139-F4358872F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161605"/>
            <a:ext cx="4895850" cy="37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C9CB3395-5483-6D4C-D8FB-417B5257246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2DEC04-9842-692A-5A24-B9DEEC7082C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BB68EB-28DA-A0CF-60DB-D4E2029BFE2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9" name="Yellow Box">
            <a:extLst>
              <a:ext uri="{FF2B5EF4-FFF2-40B4-BE49-F238E27FC236}">
                <a16:creationId xmlns:a16="http://schemas.microsoft.com/office/drawing/2014/main" id="{D19370AB-92F1-6792-F0DA-C44FFBE21434}"/>
              </a:ext>
            </a:extLst>
          </p:cNvPr>
          <p:cNvSpPr/>
          <p:nvPr/>
        </p:nvSpPr>
        <p:spPr>
          <a:xfrm>
            <a:off x="7228000" y="2997382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0" name="Small Red X">
            <a:extLst>
              <a:ext uri="{FF2B5EF4-FFF2-40B4-BE49-F238E27FC236}">
                <a16:creationId xmlns:a16="http://schemas.microsoft.com/office/drawing/2014/main" id="{BC351767-A1C9-852E-AE32-131F134C276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00" y="3536292"/>
            <a:ext cx="466344" cy="36576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CE8D05-B0B3-0B6B-BCE6-7902350AEEF7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 </a:t>
            </a:r>
            <a:r>
              <a:rPr lang="en-US" dirty="0"/>
              <a:t>The estimated variance for the unconstrained model of cloud radiative </a:t>
            </a:r>
            <a:br>
              <a:rPr lang="en-US" dirty="0"/>
            </a:br>
            <a:r>
              <a:rPr lang="en-US" dirty="0"/>
              <a:t> forcing (NETCRF) in March was closest to which of the following?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893337-D8F6-3551-1786-09A92064723C}"/>
              </a:ext>
            </a:extLst>
          </p:cNvPr>
          <p:cNvSpPr txBox="1">
            <a:spLocks/>
          </p:cNvSpPr>
          <p:nvPr/>
        </p:nvSpPr>
        <p:spPr>
          <a:xfrm>
            <a:off x="6648450" y="2468724"/>
            <a:ext cx="4464050" cy="20282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dirty="0"/>
              <a:t>0.65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0.74</a:t>
            </a:r>
            <a:endParaRPr lang="en-US" dirty="0"/>
          </a:p>
          <a:p>
            <a:pPr marL="1085850" indent="-514350">
              <a:buAutoNum type="alphaUcParenR"/>
            </a:pPr>
            <a:r>
              <a:rPr lang="en-US" dirty="0"/>
              <a:t>0.83</a:t>
            </a:r>
          </a:p>
          <a:p>
            <a:pPr marL="1085850" indent="-514350">
              <a:buAutoNum type="alphaUcParenR"/>
            </a:pPr>
            <a:r>
              <a:rPr lang="en-US" dirty="0">
                <a:ea typeface="Cambria Math" panose="02040503050406030204" pitchFamily="18" charset="0"/>
              </a:rPr>
              <a:t> 0.91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A090FC-E351-8ABC-27CB-25B4BA920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161605"/>
            <a:ext cx="4895850" cy="37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928C61-80F6-CD33-1BD9-8F5968E23A2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5773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 </a:t>
            </a:r>
            <a:r>
              <a:rPr lang="en-US" dirty="0"/>
              <a:t>According to the information in Table 1, as the number of mosquitoes </a:t>
            </a:r>
            <a:br>
              <a:rPr lang="en-US" dirty="0"/>
            </a:br>
            <a:r>
              <a:rPr lang="en-US" dirty="0"/>
              <a:t> captured within a zone increased, the number of dead crows and blue </a:t>
            </a:r>
            <a:br>
              <a:rPr lang="en-US" dirty="0"/>
            </a:br>
            <a:r>
              <a:rPr lang="en-US" dirty="0"/>
              <a:t> jays: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increased only.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decreased only.</a:t>
            </a:r>
          </a:p>
          <a:p>
            <a:pPr marL="1085850" indent="-514350">
              <a:buAutoNum type="alphaUcParenR" startAt="6"/>
            </a:pPr>
            <a:r>
              <a:rPr lang="pt-BR" dirty="0"/>
              <a:t>decreased, then remained the same.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varied.</a:t>
            </a:r>
            <a:endParaRPr lang="en-US" sz="2800" dirty="0"/>
          </a:p>
        </p:txBody>
      </p: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CFF14CBC-0011-78B6-2810-03032655C225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pic>
        <p:nvPicPr>
          <p:cNvPr id="6" name="Small Red X">
            <a:extLst>
              <a:ext uri="{FF2B5EF4-FFF2-40B4-BE49-F238E27FC236}">
                <a16:creationId xmlns:a16="http://schemas.microsoft.com/office/drawing/2014/main" id="{38AF24E7-15DF-A61E-E4A5-CD5697AC43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70" y="3196889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9D7CB2-03B1-7B71-9C84-8391D8F48B4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5773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 </a:t>
            </a:r>
            <a:r>
              <a:rPr lang="en-US" dirty="0"/>
              <a:t>According to the information in Table 1, as the number of mosquitoes </a:t>
            </a:r>
            <a:br>
              <a:rPr lang="en-US" dirty="0"/>
            </a:br>
            <a:r>
              <a:rPr lang="en-US" dirty="0"/>
              <a:t> captured within a zone increased, the number of dead crows and blue </a:t>
            </a:r>
            <a:br>
              <a:rPr lang="en-US" dirty="0"/>
            </a:br>
            <a:r>
              <a:rPr lang="en-US" dirty="0"/>
              <a:t> jays: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increased only.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decreased only.</a:t>
            </a:r>
          </a:p>
          <a:p>
            <a:pPr marL="1085850" indent="-514350">
              <a:buAutoNum type="alphaUcParenR" startAt="6"/>
            </a:pPr>
            <a:r>
              <a:rPr lang="pt-BR" dirty="0"/>
              <a:t>decreased, then remained the same.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varied.</a:t>
            </a:r>
            <a:endParaRPr lang="en-US" sz="2800" dirty="0"/>
          </a:p>
        </p:txBody>
      </p:sp>
      <p:sp>
        <p:nvSpPr>
          <p:cNvPr id="8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DD09CE81-1461-164A-C89F-834722F53F8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A758C66-A0D9-A175-E5AF-A464CD6212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502E43-ACBD-BE0E-77BD-647FB618B84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2846E-89D4-689B-562C-26443C10825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FD8C75D5-728A-19D0-55B8-D7CD3B7BBC98}"/>
              </a:ext>
            </a:extLst>
          </p:cNvPr>
          <p:cNvSpPr/>
          <p:nvPr/>
        </p:nvSpPr>
        <p:spPr>
          <a:xfrm>
            <a:off x="1125220" y="266791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145A87A6-54A1-304B-9A0B-209FD0777E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70" y="3196889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D1114-F4D5-3938-C80A-BAD4B1D7CE55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5773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 </a:t>
            </a:r>
            <a:r>
              <a:rPr lang="en-US" dirty="0"/>
              <a:t>According to the information in Table 1, as the number of mosquitoes </a:t>
            </a:r>
            <a:br>
              <a:rPr lang="en-US" dirty="0"/>
            </a:br>
            <a:r>
              <a:rPr lang="en-US" dirty="0"/>
              <a:t> captured within a zone increased, the number of dead crows and blue </a:t>
            </a:r>
            <a:br>
              <a:rPr lang="en-US" dirty="0"/>
            </a:br>
            <a:r>
              <a:rPr lang="en-US" dirty="0"/>
              <a:t> jays: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increased only.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decreased only.</a:t>
            </a:r>
          </a:p>
          <a:p>
            <a:pPr marL="1085850" indent="-514350">
              <a:buAutoNum type="alphaUcParenR" startAt="6"/>
            </a:pPr>
            <a:r>
              <a:rPr lang="pt-BR" dirty="0"/>
              <a:t>decreased, then remained the same.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varied.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3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966719-86CE-48FD-94A0-DE19A51ACF09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20632</TotalTime>
  <Words>400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855</cp:revision>
  <dcterms:created xsi:type="dcterms:W3CDTF">2019-07-03T20:42:54Z</dcterms:created>
  <dcterms:modified xsi:type="dcterms:W3CDTF">2022-08-11T21:24:31Z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