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9"/>
  </p:handoutMasterIdLst>
  <p:sldIdLst>
    <p:sldId id="364" r:id="rId5"/>
    <p:sldId id="772" r:id="rId6"/>
    <p:sldId id="948" r:id="rId7"/>
    <p:sldId id="760" r:id="rId8"/>
    <p:sldId id="949" r:id="rId9"/>
    <p:sldId id="950" r:id="rId10"/>
    <p:sldId id="951" r:id="rId11"/>
    <p:sldId id="952" r:id="rId12"/>
    <p:sldId id="953" r:id="rId13"/>
    <p:sldId id="954" r:id="rId14"/>
    <p:sldId id="955" r:id="rId15"/>
    <p:sldId id="956" r:id="rId16"/>
    <p:sldId id="957" r:id="rId17"/>
    <p:sldId id="9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72B2"/>
    <a:srgbClr val="FFFFFF"/>
    <a:srgbClr val="DAC1DD"/>
    <a:srgbClr val="000000"/>
    <a:srgbClr val="262626"/>
    <a:srgbClr val="C7AAD0"/>
    <a:srgbClr val="E8D2E6"/>
    <a:srgbClr val="2E7FBF"/>
    <a:srgbClr val="0060B0"/>
    <a:srgbClr val="006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2" autoAdjust="0"/>
    <p:restoredTop sz="95859" autoAdjust="0"/>
  </p:normalViewPr>
  <p:slideViewPr>
    <p:cSldViewPr snapToGrid="0">
      <p:cViewPr>
        <p:scale>
          <a:sx n="91" d="100"/>
          <a:sy n="91" d="100"/>
        </p:scale>
        <p:origin x="92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9972B2"/>
            </a:gs>
            <a:gs pos="96000">
              <a:srgbClr val="E8D2E6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09E11-5891-5A4B-AF67-F70E7505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5 | English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8B1313-7AB2-BF5A-5E7E-7B776C969035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28" name="Title 3">
              <a:extLst>
                <a:ext uri="{FF2B5EF4-FFF2-40B4-BE49-F238E27FC236}">
                  <a16:creationId xmlns:a16="http://schemas.microsoft.com/office/drawing/2014/main" id="{5E8179C4-45E8-28D3-2A20-C0E1E5B18268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7258059-6FC0-822D-91B2-7C1918EE300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D930EE2-04BA-0685-1C44-CB60D87DF9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ACAEDF4-6C17-FC94-D7A4-A9E33D7EE2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7400796-2824-BA5C-9F4E-797523A902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5" name="Title 3">
            <a:extLst>
              <a:ext uri="{FF2B5EF4-FFF2-40B4-BE49-F238E27FC236}">
                <a16:creationId xmlns:a16="http://schemas.microsoft.com/office/drawing/2014/main" id="{88447A1E-572B-DF58-1797-689C6AD9068B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4CF65D15-7EBA-E8C2-5BAD-35636A0852A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2912437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3147A2A8-D57A-6175-C8BB-D6D90C7401A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1616357"/>
            <a:ext cx="466344" cy="365760"/>
          </a:xfrm>
          <a:prstGeom prst="rect">
            <a:avLst/>
          </a:prstGeom>
        </p:spPr>
      </p:pic>
      <p:pic>
        <p:nvPicPr>
          <p:cNvPr id="9" name="Small Red X">
            <a:extLst>
              <a:ext uri="{FF2B5EF4-FFF2-40B4-BE49-F238E27FC236}">
                <a16:creationId xmlns:a16="http://schemas.microsoft.com/office/drawing/2014/main" id="{8EBF4DE6-888C-FF7E-6BFB-D242BB313D0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2052544"/>
            <a:ext cx="466344" cy="36576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DFA30D5-33ED-68A6-73B8-3157CF365010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This all changed in the late 1960s, when Apollo 11 succeeded in </a:t>
            </a:r>
            <a:r>
              <a:rPr lang="en-US" u="sng" dirty="0"/>
              <a:t>it’s</a:t>
            </a:r>
            <a:r>
              <a:rPr lang="en-US" dirty="0"/>
              <a:t> mission of landing the first humans on the moon.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DE460-6FB6-04E6-06AD-059EA9E8E6C9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</a:t>
            </a:r>
            <a:r>
              <a:rPr lang="pt-BR" sz="2800" b="1" spc="-150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there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its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</a:t>
            </a:r>
            <a:r>
              <a:rPr lang="pt-BR" sz="2800" spc="300" dirty="0"/>
              <a:t> </a:t>
            </a:r>
            <a:r>
              <a:rPr lang="pt-BR" sz="2800" dirty="0"/>
              <a:t> </a:t>
            </a:r>
            <a:r>
              <a:rPr lang="en-US" sz="2800" dirty="0"/>
              <a:t>its’</a:t>
            </a:r>
            <a:endParaRPr lang="pt-BR" sz="2800" dirty="0"/>
          </a:p>
        </p:txBody>
      </p:sp>
      <p:sp>
        <p:nvSpPr>
          <p:cNvPr id="14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20E40803-E32E-C50A-D7C4-65931C55982A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5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4" name="Small Red X">
            <a:extLst>
              <a:ext uri="{FF2B5EF4-FFF2-40B4-BE49-F238E27FC236}">
                <a16:creationId xmlns:a16="http://schemas.microsoft.com/office/drawing/2014/main" id="{9ECFF40C-76AA-832B-0AF3-650B5077E82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2912437"/>
            <a:ext cx="466344" cy="365760"/>
          </a:xfrm>
          <a:prstGeom prst="rect">
            <a:avLst/>
          </a:prstGeom>
        </p:spPr>
      </p:pic>
      <p:sp>
        <p:nvSpPr>
          <p:cNvPr id="5" name="Yellow Box">
            <a:extLst>
              <a:ext uri="{FF2B5EF4-FFF2-40B4-BE49-F238E27FC236}">
                <a16:creationId xmlns:a16="http://schemas.microsoft.com/office/drawing/2014/main" id="{600A515E-1312-C951-1966-361ADE296823}"/>
              </a:ext>
            </a:extLst>
          </p:cNvPr>
          <p:cNvSpPr/>
          <p:nvPr/>
        </p:nvSpPr>
        <p:spPr>
          <a:xfrm>
            <a:off x="6849770" y="2455608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10" name="Small Red X">
            <a:extLst>
              <a:ext uri="{FF2B5EF4-FFF2-40B4-BE49-F238E27FC236}">
                <a16:creationId xmlns:a16="http://schemas.microsoft.com/office/drawing/2014/main" id="{6D2648FA-F820-D15C-0FA8-A25270E4CEE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1616357"/>
            <a:ext cx="466344" cy="365760"/>
          </a:xfrm>
          <a:prstGeom prst="rect">
            <a:avLst/>
          </a:prstGeom>
        </p:spPr>
      </p:pic>
      <p:pic>
        <p:nvPicPr>
          <p:cNvPr id="11" name="Small Red X">
            <a:extLst>
              <a:ext uri="{FF2B5EF4-FFF2-40B4-BE49-F238E27FC236}">
                <a16:creationId xmlns:a16="http://schemas.microsoft.com/office/drawing/2014/main" id="{797CCF86-16F2-A297-72B9-6D049242E12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2052544"/>
            <a:ext cx="466344" cy="3657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017FFEB-5DD6-7F2B-6482-7789358F4F67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This all changed in the late 1960s, when Apollo 11 succeeded in </a:t>
            </a:r>
            <a:r>
              <a:rPr lang="en-US" u="sng" dirty="0"/>
              <a:t>it’s</a:t>
            </a:r>
            <a:r>
              <a:rPr lang="en-US" dirty="0"/>
              <a:t> mission of landing the first humans on the moon.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255E1-99B4-485C-13F1-285B6FA747C0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</a:t>
            </a:r>
            <a:r>
              <a:rPr lang="pt-BR" sz="2800" b="1" spc="-150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there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its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</a:t>
            </a:r>
            <a:r>
              <a:rPr lang="pt-BR" sz="2800" spc="300" dirty="0"/>
              <a:t> </a:t>
            </a:r>
            <a:r>
              <a:rPr lang="pt-BR" sz="2800" dirty="0"/>
              <a:t> </a:t>
            </a:r>
            <a:r>
              <a:rPr lang="en-US" sz="2800" dirty="0"/>
              <a:t>its’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3312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F1E325-E2F9-CC1C-BF22-B11FD19300F3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 am a better person </a:t>
            </a:r>
            <a:r>
              <a:rPr lang="en-US" u="sng" dirty="0"/>
              <a:t>today, because</a:t>
            </a:r>
            <a:r>
              <a:rPr lang="en-US" dirty="0"/>
              <a:t> I grew up with her in my life.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0CC89-9638-2919-111C-39C9B64E0FF6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3.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today, since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today because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today therefore</a:t>
            </a:r>
            <a:endParaRPr lang="pt-BR" sz="2800" dirty="0"/>
          </a:p>
        </p:txBody>
      </p:sp>
      <p:sp>
        <p:nvSpPr>
          <p:cNvPr id="9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9C224F28-3691-C3C6-E1CB-F577390E07B0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9093467A-FE6A-C165-634E-51A97DD7068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1616357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46FDCBD3-024A-A124-1EAF-B2E40E9BD74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2052544"/>
            <a:ext cx="466344" cy="36576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79270D-CDE3-43F3-DCDE-92B6631127D1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 am a better person </a:t>
            </a:r>
            <a:r>
              <a:rPr lang="en-US" u="sng" dirty="0"/>
              <a:t>today, because</a:t>
            </a:r>
            <a:r>
              <a:rPr lang="en-US" dirty="0"/>
              <a:t> I grew up with her in my life.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D4D88-0995-EB48-9CAE-A0C458E106FD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3.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today, since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today because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today therefore</a:t>
            </a:r>
            <a:endParaRPr lang="pt-BR" sz="2800" dirty="0"/>
          </a:p>
        </p:txBody>
      </p:sp>
      <p:sp>
        <p:nvSpPr>
          <p:cNvPr id="9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E0187B5E-5775-E131-7A49-2CD34C53071A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5D25A271-790B-2F27-E8F5-8975F61CA89C}"/>
              </a:ext>
            </a:extLst>
          </p:cNvPr>
          <p:cNvSpPr/>
          <p:nvPr/>
        </p:nvSpPr>
        <p:spPr>
          <a:xfrm>
            <a:off x="6849770" y="2455608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FD9020E9-A389-D5F3-AEA5-6E6F63D1101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1616357"/>
            <a:ext cx="466344" cy="365760"/>
          </a:xfrm>
          <a:prstGeom prst="rect">
            <a:avLst/>
          </a:prstGeom>
        </p:spPr>
      </p:pic>
      <p:pic>
        <p:nvPicPr>
          <p:cNvPr id="4" name="Small Red X">
            <a:extLst>
              <a:ext uri="{FF2B5EF4-FFF2-40B4-BE49-F238E27FC236}">
                <a16:creationId xmlns:a16="http://schemas.microsoft.com/office/drawing/2014/main" id="{409FF8DF-78AA-EED5-9FE0-7C61058CD2F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2052544"/>
            <a:ext cx="466344" cy="36576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4A8066-EDD5-1F43-A46F-F148E14EDD85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I am a better person </a:t>
            </a:r>
            <a:r>
              <a:rPr lang="en-US" u="sng" dirty="0"/>
              <a:t>today, because</a:t>
            </a:r>
            <a:r>
              <a:rPr lang="en-US" dirty="0"/>
              <a:t> I grew up with her in my life.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5FF98-A3A7-24B3-9624-B4CE02A73206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3.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today, since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today because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today therefore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6417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219907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Eliminate answer choices that appear correct at first glance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but have incorrect elements.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Avoid wasting time evaluating outlier options.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Identify common errors that decrease accuracy.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FD0CE-8A2A-1C40-ABD3-F9271118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439D128-2CD2-AE1F-3048-3F1938D1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6683" y="936624"/>
            <a:ext cx="5478634" cy="51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12" name="Content Placeholder 6">
            <a:hlinkClick r:id="rId2" action="ppaction://hlinksldjump"/>
            <a:extLst>
              <a:ext uri="{FF2B5EF4-FFF2-40B4-BE49-F238E27FC236}">
                <a16:creationId xmlns:a16="http://schemas.microsoft.com/office/drawing/2014/main" id="{265FA586-3EB1-B88D-CCD4-886E2626088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3379CA1-5B0C-32B7-A407-74F07C5AAA72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When I visited the beach the next year, I noticed for the first time what a </a:t>
            </a:r>
            <a:r>
              <a:rPr lang="en-US" u="sng" dirty="0"/>
              <a:t>massive variety of shells were</a:t>
            </a:r>
            <a:r>
              <a:rPr lang="en-US" dirty="0"/>
              <a:t> on the shore.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45E7B-BA8B-62B8-CF32-6CD0D79BDBE9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1.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massive variety of shells was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massive variety, of shells was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massive variety of shells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4" name="Yellow Box">
            <a:extLst>
              <a:ext uri="{FF2B5EF4-FFF2-40B4-BE49-F238E27FC236}">
                <a16:creationId xmlns:a16="http://schemas.microsoft.com/office/drawing/2014/main" id="{6E216F97-5BD3-4B77-EBE5-D122BB396E36}"/>
              </a:ext>
            </a:extLst>
          </p:cNvPr>
          <p:cNvSpPr/>
          <p:nvPr/>
        </p:nvSpPr>
        <p:spPr>
          <a:xfrm>
            <a:off x="6856120" y="2028177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A37EE-44F7-69A2-3834-DA799BD78737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1.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massive variety of shells was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massive variety, of shells was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massive variety of shells</a:t>
            </a:r>
            <a:endParaRPr lang="pt-BR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FE148-C090-7790-E99E-DDF1C5CA71E6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When I visited the beach the next year, I noticed for the first time what a </a:t>
            </a:r>
            <a:r>
              <a:rPr lang="en-US" u="sng" dirty="0"/>
              <a:t>massive variety of shells were</a:t>
            </a:r>
            <a:r>
              <a:rPr lang="en-US" dirty="0"/>
              <a:t> on the shore.</a:t>
            </a:r>
          </a:p>
        </p:txBody>
      </p:sp>
      <p:sp>
        <p:nvSpPr>
          <p:cNvPr id="10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35B9C062-C619-7B79-C07A-3679B0CD7BCC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CC3536A9-5DE8-FB0E-A0D4-BAB4F3374FE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6120" y="2475566"/>
            <a:ext cx="466344" cy="3657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8AC2A-3C26-A7ED-D4D2-318EA9656A53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When I visited the beach the next year, I noticed for the first time what a </a:t>
            </a:r>
            <a:r>
              <a:rPr lang="en-US" u="sng" dirty="0"/>
              <a:t>massive variety of shells were</a:t>
            </a:r>
            <a:r>
              <a:rPr lang="en-US" dirty="0"/>
              <a:t> on the shore.</a:t>
            </a:r>
          </a:p>
        </p:txBody>
      </p:sp>
      <p:sp>
        <p:nvSpPr>
          <p:cNvPr id="10" name="Yellow Box">
            <a:extLst>
              <a:ext uri="{FF2B5EF4-FFF2-40B4-BE49-F238E27FC236}">
                <a16:creationId xmlns:a16="http://schemas.microsoft.com/office/drawing/2014/main" id="{F9E467F0-FA44-EC3A-649A-B227FFA63C61}"/>
              </a:ext>
            </a:extLst>
          </p:cNvPr>
          <p:cNvSpPr/>
          <p:nvPr/>
        </p:nvSpPr>
        <p:spPr>
          <a:xfrm>
            <a:off x="6856120" y="2028177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0CBF8-EAB4-8FBE-E2DD-0EA2E0205F8B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1. 	</a:t>
            </a:r>
            <a:r>
              <a:rPr lang="pt-BR" sz="2800" dirty="0"/>
              <a:t>A)</a:t>
            </a:r>
            <a:r>
              <a:rPr lang="pt-BR" sz="2800" b="1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B) </a:t>
            </a:r>
            <a:r>
              <a:rPr lang="en-US" sz="2800" dirty="0"/>
              <a:t>massive variety of shells was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C) </a:t>
            </a:r>
            <a:r>
              <a:rPr lang="en-US" sz="2800" dirty="0"/>
              <a:t>massive variety, of shells was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D) </a:t>
            </a:r>
            <a:r>
              <a:rPr lang="en-US" sz="2800" dirty="0"/>
              <a:t>massive variety of shells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1514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2" name="Content Placeholder 6">
            <a:hlinkClick r:id="rId2" action="ppaction://hlinksldjump"/>
            <a:extLst>
              <a:ext uri="{FF2B5EF4-FFF2-40B4-BE49-F238E27FC236}">
                <a16:creationId xmlns:a16="http://schemas.microsoft.com/office/drawing/2014/main" id="{265FA586-3EB1-B88D-CCD4-886E2626088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44A2A5-3D5F-4EC4-37B2-481CD8D4D919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This all changed in the late 1960s, when Apollo 11 succeeded in </a:t>
            </a:r>
            <a:r>
              <a:rPr lang="en-US" u="sng" dirty="0"/>
              <a:t>it’s</a:t>
            </a:r>
            <a:r>
              <a:rPr lang="en-US" dirty="0"/>
              <a:t> mission of landing the first humans on the moon.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622E4-51D3-3E65-7202-382D6A06622B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</a:t>
            </a:r>
            <a:r>
              <a:rPr lang="pt-BR" sz="2800" b="1" spc="-150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there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its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</a:t>
            </a:r>
            <a:r>
              <a:rPr lang="pt-BR" sz="2800" spc="300" dirty="0"/>
              <a:t> </a:t>
            </a:r>
            <a:r>
              <a:rPr lang="pt-BR" sz="2800" dirty="0"/>
              <a:t> </a:t>
            </a:r>
            <a:r>
              <a:rPr lang="en-US" sz="2800" dirty="0"/>
              <a:t>its’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170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BF3F4231-9B64-6747-B5EA-B34C60F3EBE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2052544"/>
            <a:ext cx="466344" cy="3657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54D88-609D-C6CA-F863-7F727363B5EE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This all changed in the late 1960s, when Apollo 11 succeeded in </a:t>
            </a:r>
            <a:r>
              <a:rPr lang="en-US" u="sng" dirty="0"/>
              <a:t>it’s</a:t>
            </a:r>
            <a:r>
              <a:rPr lang="en-US" dirty="0"/>
              <a:t> mission of landing the first humans on the moon.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AC21E-2303-4070-09FE-61C473F1AD92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</a:t>
            </a:r>
            <a:r>
              <a:rPr lang="pt-BR" sz="2800" b="1" spc="-150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there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its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</a:t>
            </a:r>
            <a:r>
              <a:rPr lang="pt-BR" sz="2800" spc="300" dirty="0"/>
              <a:t> </a:t>
            </a:r>
            <a:r>
              <a:rPr lang="pt-BR" sz="2800" dirty="0"/>
              <a:t> </a:t>
            </a:r>
            <a:r>
              <a:rPr lang="en-US" sz="2800" dirty="0"/>
              <a:t>its’</a:t>
            </a:r>
            <a:endParaRPr lang="pt-BR" sz="2800" dirty="0"/>
          </a:p>
        </p:txBody>
      </p:sp>
      <p:sp>
        <p:nvSpPr>
          <p:cNvPr id="10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F2222648-A0B3-36E0-1A28-A27BA4BCE815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8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4" name="Small Red X">
            <a:extLst>
              <a:ext uri="{FF2B5EF4-FFF2-40B4-BE49-F238E27FC236}">
                <a16:creationId xmlns:a16="http://schemas.microsoft.com/office/drawing/2014/main" id="{636F26CB-FD92-DB08-5261-6C847D4A9DE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2052544"/>
            <a:ext cx="466344" cy="36576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D6AA83C-4FB8-6F76-AB46-668FF548FECB}"/>
              </a:ext>
            </a:extLst>
          </p:cNvPr>
          <p:cNvSpPr txBox="1">
            <a:spLocks/>
          </p:cNvSpPr>
          <p:nvPr/>
        </p:nvSpPr>
        <p:spPr>
          <a:xfrm>
            <a:off x="464458" y="1533916"/>
            <a:ext cx="5405121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	This all changed in the late 1960s, when Apollo 11 succeeded in </a:t>
            </a:r>
            <a:r>
              <a:rPr lang="en-US" u="sng" dirty="0"/>
              <a:t>it’s</a:t>
            </a:r>
            <a:r>
              <a:rPr lang="en-US" dirty="0"/>
              <a:t> mission of landing the first humans on the moon.</a:t>
            </a:r>
          </a:p>
        </p:txBody>
      </p:sp>
      <p:pic>
        <p:nvPicPr>
          <p:cNvPr id="10" name="Small Red X">
            <a:extLst>
              <a:ext uri="{FF2B5EF4-FFF2-40B4-BE49-F238E27FC236}">
                <a16:creationId xmlns:a16="http://schemas.microsoft.com/office/drawing/2014/main" id="{7A77259E-B009-07ED-F4AC-0C3498AA3CA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0" y="2912437"/>
            <a:ext cx="466344" cy="365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23EB4-F51D-FDC3-0E87-4F23D7CAC960}"/>
              </a:ext>
            </a:extLst>
          </p:cNvPr>
          <p:cNvSpPr txBox="1"/>
          <p:nvPr/>
        </p:nvSpPr>
        <p:spPr>
          <a:xfrm>
            <a:off x="6222954" y="1533916"/>
            <a:ext cx="5556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pt-BR" sz="2800" b="1" dirty="0"/>
              <a:t>2. 	</a:t>
            </a:r>
            <a:r>
              <a:rPr lang="pt-BR" sz="2800" dirty="0" err="1"/>
              <a:t>F</a:t>
            </a:r>
            <a:r>
              <a:rPr lang="pt-BR" sz="2800" dirty="0"/>
              <a:t>)</a:t>
            </a:r>
            <a:r>
              <a:rPr lang="pt-BR" sz="2800" b="1" dirty="0"/>
              <a:t> </a:t>
            </a:r>
            <a:r>
              <a:rPr lang="pt-BR" sz="2800" b="1" spc="-150" dirty="0"/>
              <a:t> </a:t>
            </a:r>
            <a:r>
              <a:rPr lang="pt-BR" sz="2800" dirty="0"/>
              <a:t>NO CHANGE</a:t>
            </a:r>
            <a:br>
              <a:rPr lang="pt-BR" sz="2800" dirty="0"/>
            </a:br>
            <a:r>
              <a:rPr lang="pt-BR" sz="2800" dirty="0"/>
              <a:t>	</a:t>
            </a:r>
            <a:r>
              <a:rPr lang="pt-BR" sz="2800" dirty="0" err="1"/>
              <a:t>G</a:t>
            </a:r>
            <a:r>
              <a:rPr lang="pt-BR" sz="2800" dirty="0"/>
              <a:t>) </a:t>
            </a:r>
            <a:r>
              <a:rPr lang="en-US" sz="2800" dirty="0"/>
              <a:t>there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pt-BR" sz="2800" dirty="0"/>
              <a:t>H) </a:t>
            </a:r>
            <a:r>
              <a:rPr lang="en-US" sz="2800" dirty="0"/>
              <a:t>its</a:t>
            </a:r>
            <a:br>
              <a:rPr lang="en-US" sz="2800" dirty="0"/>
            </a:br>
            <a:r>
              <a:rPr lang="en-US" sz="2800" dirty="0"/>
              <a:t> 	</a:t>
            </a:r>
            <a:r>
              <a:rPr lang="pt-BR" sz="2800" dirty="0"/>
              <a:t>J)</a:t>
            </a:r>
            <a:r>
              <a:rPr lang="pt-BR" sz="2800" spc="300" dirty="0"/>
              <a:t> </a:t>
            </a:r>
            <a:r>
              <a:rPr lang="pt-BR" sz="2800" dirty="0"/>
              <a:t> </a:t>
            </a:r>
            <a:r>
              <a:rPr lang="en-US" sz="2800" dirty="0"/>
              <a:t>its’</a:t>
            </a:r>
            <a:endParaRPr lang="pt-BR" sz="2800" dirty="0"/>
          </a:p>
        </p:txBody>
      </p:sp>
      <p:sp>
        <p:nvSpPr>
          <p:cNvPr id="12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1A266C53-8612-6559-AA66-920BEF0BCC4D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1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2D3581-5649-472F-825C-1717BEB63679}"/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20635</TotalTime>
  <Words>778</Words>
  <Application>Microsoft Macintosh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Hope Falls</cp:lastModifiedBy>
  <cp:revision>861</cp:revision>
  <dcterms:created xsi:type="dcterms:W3CDTF">2019-07-03T20:42:54Z</dcterms:created>
  <dcterms:modified xsi:type="dcterms:W3CDTF">2022-08-10T19:56:00Z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146334700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