
<file path=[Content_Types].xml><?xml version="1.0" encoding="utf-8"?>
<Types xmlns="http://schemas.openxmlformats.org/package/2006/content-types">
  <Default Extension="emf" ContentType="image/x-emf"/>
  <Default Extension="jpg" ContentType="image/pn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handoutMasterIdLst>
    <p:handoutMasterId r:id="rId30"/>
  </p:handoutMasterIdLst>
  <p:sldIdLst>
    <p:sldId id="364" r:id="rId5"/>
    <p:sldId id="772" r:id="rId6"/>
    <p:sldId id="948" r:id="rId7"/>
    <p:sldId id="760" r:id="rId8"/>
    <p:sldId id="949" r:id="rId9"/>
    <p:sldId id="950" r:id="rId10"/>
    <p:sldId id="951" r:id="rId11"/>
    <p:sldId id="952" r:id="rId12"/>
    <p:sldId id="953" r:id="rId13"/>
    <p:sldId id="954" r:id="rId14"/>
    <p:sldId id="955" r:id="rId15"/>
    <p:sldId id="956" r:id="rId16"/>
    <p:sldId id="968" r:id="rId17"/>
    <p:sldId id="969" r:id="rId18"/>
    <p:sldId id="970" r:id="rId19"/>
    <p:sldId id="971" r:id="rId20"/>
    <p:sldId id="959" r:id="rId21"/>
    <p:sldId id="960" r:id="rId22"/>
    <p:sldId id="961" r:id="rId23"/>
    <p:sldId id="962" r:id="rId24"/>
    <p:sldId id="963" r:id="rId25"/>
    <p:sldId id="964" r:id="rId26"/>
    <p:sldId id="965" r:id="rId27"/>
    <p:sldId id="966" r:id="rId28"/>
    <p:sldId id="967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095A453-33EC-158A-2D4F-BE79385190DA}" name="Jeff Garrett" initials="JG" userId="S::jeff@masteryprep.com::d4b8879d-6fbb-4afd-a0b0-363a7f1ecadd" providerId="AD"/>
  <p188:author id="{8FA0EBB0-A68D-AD60-A208-1D69357F9FE6}" name="Kayla Manuel" initials="KM" userId="S::kmanuel@masteryprep.com::47a26a26-0856-4946-a95c-a98c7d97861e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Garrett" initials="JG" lastIdx="8" clrIdx="0">
    <p:extLst>
      <p:ext uri="{19B8F6BF-5375-455C-9EA6-DF929625EA0E}">
        <p15:presenceInfo xmlns:p15="http://schemas.microsoft.com/office/powerpoint/2012/main" userId="Jeff Garrett" providerId="None"/>
      </p:ext>
    </p:extLst>
  </p:cmAuthor>
  <p:cmAuthor id="2" name="Corrine Streff" initials="CS" lastIdx="5" clrIdx="1">
    <p:extLst>
      <p:ext uri="{19B8F6BF-5375-455C-9EA6-DF929625EA0E}">
        <p15:presenceInfo xmlns:p15="http://schemas.microsoft.com/office/powerpoint/2012/main" userId="3445b4ffabaa14c2" providerId="Windows Live"/>
      </p:ext>
    </p:extLst>
  </p:cmAuthor>
  <p:cmAuthor id="3" name="Lisa Halem" initials="LH" lastIdx="8" clrIdx="2">
    <p:extLst>
      <p:ext uri="{19B8F6BF-5375-455C-9EA6-DF929625EA0E}">
        <p15:presenceInfo xmlns:p15="http://schemas.microsoft.com/office/powerpoint/2012/main" userId="e78693527875db11" providerId="Windows Live"/>
      </p:ext>
    </p:extLst>
  </p:cmAuthor>
  <p:cmAuthor id="4" name="Natalie Mucker" initials="NM" lastIdx="35" clrIdx="3">
    <p:extLst>
      <p:ext uri="{19B8F6BF-5375-455C-9EA6-DF929625EA0E}">
        <p15:presenceInfo xmlns:p15="http://schemas.microsoft.com/office/powerpoint/2012/main" userId="3603146d8ddf4830" providerId="Windows Live"/>
      </p:ext>
    </p:extLst>
  </p:cmAuthor>
  <p:cmAuthor id="5" name="Eric Manuel" initials="EM" lastIdx="1" clrIdx="4">
    <p:extLst>
      <p:ext uri="{19B8F6BF-5375-455C-9EA6-DF929625EA0E}">
        <p15:presenceInfo xmlns:p15="http://schemas.microsoft.com/office/powerpoint/2012/main" userId="4970d67065a0af0b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0CA5A"/>
    <a:srgbClr val="3EBD72"/>
    <a:srgbClr val="56CA2F"/>
    <a:srgbClr val="CDE7CF"/>
    <a:srgbClr val="EE2953"/>
    <a:srgbClr val="F7D1DA"/>
    <a:srgbClr val="9972B2"/>
    <a:srgbClr val="E8D2E6"/>
    <a:srgbClr val="2E7FB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209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7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EB8238-0BE6-4D5F-B39D-D50A3B8A86B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184356-4C95-4E98-B494-256425D9C2A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85C075-7242-487A-B2D8-381E156FDCCE}" type="datetimeFigureOut">
              <a:rPr lang="en-US" smtClean="0"/>
              <a:t>10/6/2022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A53C8A-37CF-4E10-B015-96F9EE6DD56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6496857-290B-484C-B578-4BE41A7746E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97B5C5-37FC-4ABE-B9C3-5918E3E9A9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67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Overview (First Slid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C9DB73F-1111-492F-8840-90115D32530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4313"/>
          <a:stretch/>
        </p:blipFill>
        <p:spPr>
          <a:xfrm>
            <a:off x="0" y="-27896"/>
            <a:ext cx="12192000" cy="4354709"/>
          </a:xfrm>
          <a:prstGeom prst="rect">
            <a:avLst/>
          </a:prstGeo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9DD326-19A6-4CC0-AA3E-A428003BC291}"/>
              </a:ext>
            </a:extLst>
          </p:cNvPr>
          <p:cNvSpPr>
            <a:spLocks noGrp="1"/>
          </p:cNvSpPr>
          <p:nvPr userDrawn="1">
            <p:ph type="body" sz="quarter" idx="10" hasCustomPrompt="1"/>
          </p:nvPr>
        </p:nvSpPr>
        <p:spPr>
          <a:xfrm>
            <a:off x="808038" y="3851275"/>
            <a:ext cx="10515600" cy="424732"/>
          </a:xfrm>
        </p:spPr>
        <p:txBody>
          <a:bodyPr>
            <a:spAutoFit/>
          </a:bodyPr>
          <a:lstStyle>
            <a:lvl1pPr marL="457200" indent="-457200">
              <a:buNone/>
              <a:defRPr sz="24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Learning.Targets</a:t>
            </a:r>
            <a:r>
              <a:rPr lang="en-US" dirty="0"/>
              <a:t>&gt;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F4AFE01-D218-4CFD-A787-C782F1BAA963}"/>
              </a:ext>
            </a:extLst>
          </p:cNvPr>
          <p:cNvSpPr/>
          <p:nvPr userDrawn="1"/>
        </p:nvSpPr>
        <p:spPr>
          <a:xfrm>
            <a:off x="1127125" y="622248"/>
            <a:ext cx="15633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j-lt"/>
              </a:rPr>
              <a:t>Chapter</a:t>
            </a:r>
            <a:endParaRPr lang="en-US" sz="3200" dirty="0">
              <a:latin typeface="+mj-lt"/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E23A6F10-1553-41E8-8327-E9C5DA35C609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2559393" y="634948"/>
            <a:ext cx="780707" cy="584200"/>
          </a:xfrm>
        </p:spPr>
        <p:txBody>
          <a:bodyPr anchor="ctr">
            <a:norm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#: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B8667C08-2DCA-4F71-ACF7-5EA09088528F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1127125" y="1215009"/>
            <a:ext cx="7262813" cy="646331"/>
          </a:xfrm>
        </p:spPr>
        <p:txBody>
          <a:bodyPr anchor="ctr">
            <a:spAutoFit/>
          </a:bodyPr>
          <a:lstStyle>
            <a:lvl1pPr marL="0" indent="0">
              <a:buNone/>
              <a:defRPr sz="40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&lt;Chapter.Title&gt;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D8C94ED-608C-4020-8CDA-9EA4BB54DAE6}"/>
              </a:ext>
            </a:extLst>
          </p:cNvPr>
          <p:cNvSpPr/>
          <p:nvPr userDrawn="1"/>
        </p:nvSpPr>
        <p:spPr>
          <a:xfrm>
            <a:off x="808252" y="3134596"/>
            <a:ext cx="2899682" cy="434170"/>
          </a:xfrm>
          <a:prstGeom prst="rect">
            <a:avLst/>
          </a:prstGeom>
          <a:solidFill>
            <a:srgbClr val="E557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32EBC5E7-1CC8-4590-95AE-E774133F288C}"/>
              </a:ext>
            </a:extLst>
          </p:cNvPr>
          <p:cNvSpPr txBox="1">
            <a:spLocks/>
          </p:cNvSpPr>
          <p:nvPr userDrawn="1"/>
        </p:nvSpPr>
        <p:spPr>
          <a:xfrm>
            <a:off x="808038" y="3174088"/>
            <a:ext cx="3219754" cy="434169"/>
          </a:xfrm>
          <a:prstGeom prst="rect">
            <a:avLst/>
          </a:prstGeom>
          <a:noFill/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b="1" spc="100" dirty="0">
                <a:solidFill>
                  <a:srgbClr val="FFFF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LEARNING TARGETS</a:t>
            </a:r>
          </a:p>
        </p:txBody>
      </p:sp>
    </p:spTree>
    <p:extLst>
      <p:ext uri="{BB962C8B-B14F-4D97-AF65-F5344CB8AC3E}">
        <p14:creationId xmlns:p14="http://schemas.microsoft.com/office/powerpoint/2010/main" val="4175810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EFE3194E-B080-4223-AEBC-CD27BD7927B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3725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3578593A-58AC-4A47-937F-2D0A33BB19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0" y="-1406"/>
            <a:ext cx="1985817" cy="662503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0831831E-F4F4-49C6-A0EA-6E86E5E7AE1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465138" indent="-465138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2D5E9A10-153D-4361-A985-680EA3ADBF8C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</p:spTree>
    <p:extLst>
      <p:ext uri="{BB962C8B-B14F-4D97-AF65-F5344CB8AC3E}">
        <p14:creationId xmlns:p14="http://schemas.microsoft.com/office/powerpoint/2010/main" val="307473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terio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24979358-3D2A-4073-83B5-CC35181827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12DA66-FAB8-4A94-B5A4-4A2782DAFC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65176" y="128016"/>
            <a:ext cx="9848088" cy="475384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3" name="Text Placeholder 5">
            <a:extLst>
              <a:ext uri="{FF2B5EF4-FFF2-40B4-BE49-F238E27FC236}">
                <a16:creationId xmlns:a16="http://schemas.microsoft.com/office/drawing/2014/main" id="{CF37501D-6683-41CB-9C3E-8267162C5A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18834" y="1181501"/>
            <a:ext cx="10972800" cy="1828800"/>
          </a:xfrm>
        </p:spPr>
        <p:txBody>
          <a:bodyPr>
            <a:spAutoFit/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9307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TA Mini-Les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5126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09125942-8A39-4DB3-94A4-5C6CE89E926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46702" y="705678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52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67BB67B-B87C-4BCE-9687-A375A102BD0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95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CB116032-FA90-4C78-B17A-9E6B0E9520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642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F5830B8A-4954-47C9-B0FB-E155784188DC}"/>
              </a:ext>
            </a:extLst>
          </p:cNvPr>
          <p:cNvSpPr/>
          <p:nvPr userDrawn="1"/>
        </p:nvSpPr>
        <p:spPr>
          <a:xfrm rot="10800000">
            <a:off x="939799" y="705675"/>
            <a:ext cx="10298596" cy="544664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12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arm/Wrap-Up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8EE9C0F1-DCBB-4EDB-A51B-A75170FB63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4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2904DB-74F1-45AD-B2CE-9288FF8DCB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64622" y="128016"/>
            <a:ext cx="9851967" cy="475384"/>
          </a:xfrm>
        </p:spPr>
        <p:txBody>
          <a:bodyPr>
            <a:noAutofit/>
          </a:bodyPr>
          <a:lstStyle>
            <a:lvl1pPr>
              <a:defRPr sz="35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&lt;Title&gt;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10" name="Instruction Title - Warm/Wrap-Up">
            <a:extLst>
              <a:ext uri="{FF2B5EF4-FFF2-40B4-BE49-F238E27FC236}">
                <a16:creationId xmlns:a16="http://schemas.microsoft.com/office/drawing/2014/main" id="{D9E8F855-7E85-43FF-9028-3E42FD00C529}"/>
              </a:ext>
            </a:extLst>
          </p:cNvPr>
          <p:cNvGrpSpPr/>
          <p:nvPr userDrawn="1"/>
        </p:nvGrpSpPr>
        <p:grpSpPr>
          <a:xfrm>
            <a:off x="819787" y="2371675"/>
            <a:ext cx="10477500" cy="547419"/>
            <a:chOff x="838200" y="2048925"/>
            <a:chExt cx="10477500" cy="547419"/>
          </a:xfrm>
        </p:grpSpPr>
        <p:sp>
          <p:nvSpPr>
            <p:cNvPr id="13" name="Text Placeholder 4">
              <a:extLst>
                <a:ext uri="{FF2B5EF4-FFF2-40B4-BE49-F238E27FC236}">
                  <a16:creationId xmlns:a16="http://schemas.microsoft.com/office/drawing/2014/main" id="{F8287EED-7963-4A5A-B6A3-BCBEA38508B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19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DF3D5C"/>
                  </a:solidFill>
                </a:rPr>
                <a:t>Instructions:</a:t>
              </a: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761E6E7C-72D7-42BF-95D5-BE1AEA0B37F2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DF3D5C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 Placeholder 3">
            <a:extLst>
              <a:ext uri="{FF2B5EF4-FFF2-40B4-BE49-F238E27FC236}">
                <a16:creationId xmlns:a16="http://schemas.microsoft.com/office/drawing/2014/main" id="{BF2ED115-175E-4503-9B57-B3DAC16EC92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6" y="3023090"/>
            <a:ext cx="10864213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2139017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oundwork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A41C5B2-3388-4FC9-9A43-3E53A7F64F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-1405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1663AA57-ABC6-4396-B5DB-FA0E9B32E3A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2A4663DD-C81F-453A-8E8F-27755F3229F6}"/>
              </a:ext>
            </a:extLst>
          </p:cNvPr>
          <p:cNvSpPr txBox="1">
            <a:spLocks/>
          </p:cNvSpPr>
          <p:nvPr userDrawn="1"/>
        </p:nvSpPr>
        <p:spPr>
          <a:xfrm>
            <a:off x="265176" y="128016"/>
            <a:ext cx="9848088" cy="47538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Groundwork</a:t>
            </a:r>
          </a:p>
        </p:txBody>
      </p:sp>
      <p:grpSp>
        <p:nvGrpSpPr>
          <p:cNvPr id="23" name="Instruction Title - Foundation">
            <a:extLst>
              <a:ext uri="{FF2B5EF4-FFF2-40B4-BE49-F238E27FC236}">
                <a16:creationId xmlns:a16="http://schemas.microsoft.com/office/drawing/2014/main" id="{5BE56B61-D60D-4049-81AB-287F07925BE9}"/>
              </a:ext>
            </a:extLst>
          </p:cNvPr>
          <p:cNvGrpSpPr/>
          <p:nvPr userDrawn="1"/>
        </p:nvGrpSpPr>
        <p:grpSpPr>
          <a:xfrm>
            <a:off x="819787" y="2371673"/>
            <a:ext cx="10477500" cy="547421"/>
            <a:chOff x="838200" y="2048925"/>
            <a:chExt cx="10477500" cy="547421"/>
          </a:xfrm>
        </p:grpSpPr>
        <p:sp>
          <p:nvSpPr>
            <p:cNvPr id="24" name="Text Placeholder 4">
              <a:extLst>
                <a:ext uri="{FF2B5EF4-FFF2-40B4-BE49-F238E27FC236}">
                  <a16:creationId xmlns:a16="http://schemas.microsoft.com/office/drawing/2014/main" id="{0A00AC73-BC47-41E8-AEA7-3D7BF49D9083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47421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F58B33"/>
                  </a:solidFill>
                </a:rPr>
                <a:t>Instructions:</a:t>
              </a:r>
            </a:p>
          </p:txBody>
        </p: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91E28D2A-EBCD-441F-B8EA-37EBAA93712F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F58B3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75391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pplication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A413E9F7-80C6-4CF5-94C8-D5089C0ED5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61095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5B40E6AC-F4BD-4157-BAF2-E9A3D00DA14C}"/>
              </a:ext>
            </a:extLst>
          </p:cNvPr>
          <p:cNvSpPr/>
          <p:nvPr userDrawn="1"/>
        </p:nvSpPr>
        <p:spPr>
          <a:xfrm rot="10800000">
            <a:off x="10214261" y="0"/>
            <a:ext cx="1985817" cy="662502"/>
          </a:xfrm>
          <a:custGeom>
            <a:avLst/>
            <a:gdLst>
              <a:gd name="connsiteX0" fmla="*/ 0 w 1985818"/>
              <a:gd name="connsiteY0" fmla="*/ 0 h 661098"/>
              <a:gd name="connsiteX1" fmla="*/ 1985818 w 1985818"/>
              <a:gd name="connsiteY1" fmla="*/ 0 h 661098"/>
              <a:gd name="connsiteX2" fmla="*/ 1985818 w 1985818"/>
              <a:gd name="connsiteY2" fmla="*/ 661098 h 661098"/>
              <a:gd name="connsiteX3" fmla="*/ 0 w 1985818"/>
              <a:gd name="connsiteY3" fmla="*/ 661098 h 661098"/>
              <a:gd name="connsiteX4" fmla="*/ 0 w 1985818"/>
              <a:gd name="connsiteY4" fmla="*/ 0 h 661098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0 w 1985818"/>
              <a:gd name="connsiteY3" fmla="*/ 661098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8473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88807"/>
              <a:gd name="connsiteX1" fmla="*/ 1985818 w 1985818"/>
              <a:gd name="connsiteY1" fmla="*/ 0 h 688807"/>
              <a:gd name="connsiteX2" fmla="*/ 1514763 w 1985818"/>
              <a:gd name="connsiteY2" fmla="*/ 688807 h 688807"/>
              <a:gd name="connsiteX3" fmla="*/ 1 w 1985818"/>
              <a:gd name="connsiteY3" fmla="*/ 680346 h 688807"/>
              <a:gd name="connsiteX4" fmla="*/ 0 w 1985818"/>
              <a:gd name="connsiteY4" fmla="*/ 0 h 688807"/>
              <a:gd name="connsiteX0" fmla="*/ 0 w 1985818"/>
              <a:gd name="connsiteY0" fmla="*/ 0 h 690270"/>
              <a:gd name="connsiteX1" fmla="*/ 1985818 w 1985818"/>
              <a:gd name="connsiteY1" fmla="*/ 0 h 690270"/>
              <a:gd name="connsiteX2" fmla="*/ 1514763 w 1985818"/>
              <a:gd name="connsiteY2" fmla="*/ 688807 h 690270"/>
              <a:gd name="connsiteX3" fmla="*/ 1 w 1985818"/>
              <a:gd name="connsiteY3" fmla="*/ 690270 h 690270"/>
              <a:gd name="connsiteX4" fmla="*/ 0 w 1985818"/>
              <a:gd name="connsiteY4" fmla="*/ 0 h 690270"/>
              <a:gd name="connsiteX0" fmla="*/ 2380 w 1985817"/>
              <a:gd name="connsiteY0" fmla="*/ 4963 h 690270"/>
              <a:gd name="connsiteX1" fmla="*/ 1985817 w 1985817"/>
              <a:gd name="connsiteY1" fmla="*/ 0 h 690270"/>
              <a:gd name="connsiteX2" fmla="*/ 1514762 w 1985817"/>
              <a:gd name="connsiteY2" fmla="*/ 688807 h 690270"/>
              <a:gd name="connsiteX3" fmla="*/ 0 w 1985817"/>
              <a:gd name="connsiteY3" fmla="*/ 690270 h 690270"/>
              <a:gd name="connsiteX4" fmla="*/ 2380 w 1985817"/>
              <a:gd name="connsiteY4" fmla="*/ 4963 h 690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85817" h="690270">
                <a:moveTo>
                  <a:pt x="2380" y="4963"/>
                </a:moveTo>
                <a:lnTo>
                  <a:pt x="1985817" y="0"/>
                </a:lnTo>
                <a:lnTo>
                  <a:pt x="1514762" y="688807"/>
                </a:lnTo>
                <a:lnTo>
                  <a:pt x="0" y="690270"/>
                </a:lnTo>
                <a:cubicBezTo>
                  <a:pt x="0" y="463488"/>
                  <a:pt x="2380" y="231745"/>
                  <a:pt x="2380" y="4963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81F10-5281-4FE3-AEC0-9C99DF6D8FBA}"/>
              </a:ext>
            </a:extLst>
          </p:cNvPr>
          <p:cNvSpPr/>
          <p:nvPr userDrawn="1"/>
        </p:nvSpPr>
        <p:spPr>
          <a:xfrm rot="10800000">
            <a:off x="618834" y="6620323"/>
            <a:ext cx="10963565" cy="4571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close up of a logo&#10;&#10;Description automatically generated">
            <a:hlinkClick r:id="rId3" action="ppaction://hlinksldjump"/>
            <a:extLst>
              <a:ext uri="{FF2B5EF4-FFF2-40B4-BE49-F238E27FC236}">
                <a16:creationId xmlns:a16="http://schemas.microsoft.com/office/drawing/2014/main" id="{CAB66224-2A1C-48F1-9BDD-5C7E5625441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8069" y="6382138"/>
            <a:ext cx="475862" cy="475862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815C3CB1-D7E9-405C-97E7-EE8A3417A4E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764982" y="128212"/>
            <a:ext cx="1227615" cy="475384"/>
          </a:xfrm>
        </p:spPr>
        <p:txBody>
          <a:bodyPr>
            <a:noAutofit/>
          </a:bodyPr>
          <a:lstStyle>
            <a:lvl1pPr marL="0" indent="0" algn="r">
              <a:buNone/>
              <a:defRPr sz="3000" b="1">
                <a:solidFill>
                  <a:schemeClr val="bg1"/>
                </a:solidFill>
                <a:latin typeface="+mj-lt"/>
              </a:defRPr>
            </a:lvl1pPr>
          </a:lstStyle>
          <a:p>
            <a:pPr algn="r"/>
            <a:r>
              <a:rPr lang="en-US" dirty="0"/>
              <a:t>X.X</a:t>
            </a:r>
          </a:p>
        </p:txBody>
      </p:sp>
      <p:grpSp>
        <p:nvGrpSpPr>
          <p:cNvPr id="22" name="Instruction Title - Approach">
            <a:extLst>
              <a:ext uri="{FF2B5EF4-FFF2-40B4-BE49-F238E27FC236}">
                <a16:creationId xmlns:a16="http://schemas.microsoft.com/office/drawing/2014/main" id="{F8E47AA4-CD1D-48C0-935E-50C9F6BEE8CF}"/>
              </a:ext>
            </a:extLst>
          </p:cNvPr>
          <p:cNvGrpSpPr/>
          <p:nvPr userDrawn="1"/>
        </p:nvGrpSpPr>
        <p:grpSpPr>
          <a:xfrm>
            <a:off x="822960" y="2371673"/>
            <a:ext cx="10477500" cy="539109"/>
            <a:chOff x="838200" y="2048925"/>
            <a:chExt cx="10477500" cy="539109"/>
          </a:xfrm>
        </p:grpSpPr>
        <p:sp>
          <p:nvSpPr>
            <p:cNvPr id="23" name="Text Placeholder 4">
              <a:extLst>
                <a:ext uri="{FF2B5EF4-FFF2-40B4-BE49-F238E27FC236}">
                  <a16:creationId xmlns:a16="http://schemas.microsoft.com/office/drawing/2014/main" id="{E38EFCD7-981E-4930-B0B1-8ED4D15AA9A6}"/>
                </a:ext>
              </a:extLst>
            </p:cNvPr>
            <p:cNvSpPr txBox="1">
              <a:spLocks/>
            </p:cNvSpPr>
            <p:nvPr/>
          </p:nvSpPr>
          <p:spPr>
            <a:xfrm>
              <a:off x="838200" y="2048925"/>
              <a:ext cx="2433506" cy="539108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514350" indent="-51435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Font typeface="+mj-lt"/>
                <a:buAutoNum type="arabicPeriod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3200" b="1" dirty="0">
                  <a:solidFill>
                    <a:srgbClr val="229FA5"/>
                  </a:solidFill>
                </a:rPr>
                <a:t>Instructions:</a:t>
              </a:r>
            </a:p>
          </p:txBody>
        </p: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DA27E481-A87A-4D6D-8344-587A7B7EDD84}"/>
                </a:ext>
              </a:extLst>
            </p:cNvPr>
            <p:cNvCxnSpPr>
              <a:cxnSpLocks/>
            </p:cNvCxnSpPr>
            <p:nvPr/>
          </p:nvCxnSpPr>
          <p:spPr>
            <a:xfrm>
              <a:off x="914400" y="2588034"/>
              <a:ext cx="10401300" cy="0"/>
            </a:xfrm>
            <a:prstGeom prst="line">
              <a:avLst/>
            </a:prstGeom>
            <a:ln w="15875">
              <a:solidFill>
                <a:srgbClr val="229FA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59D522-5D00-4B80-B800-27D4AAFD50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65113" y="128016"/>
            <a:ext cx="9848088" cy="475038"/>
          </a:xfrm>
        </p:spPr>
        <p:txBody>
          <a:bodyPr anchor="ctr">
            <a:noAutofit/>
          </a:bodyPr>
          <a:lstStyle>
            <a:lvl1pPr marL="0" indent="0">
              <a:buNone/>
              <a:defRPr sz="35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Application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DB358B40-5FE2-4FC9-AE82-4923513632BF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19787" y="3023090"/>
            <a:ext cx="10559002" cy="58477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200"/>
            </a:lvl1pPr>
          </a:lstStyle>
          <a:p>
            <a:pPr lvl="0"/>
            <a:r>
              <a:rPr lang="en-US" dirty="0"/>
              <a:t>&lt;</a:t>
            </a:r>
            <a:r>
              <a:rPr lang="en-US" dirty="0" err="1"/>
              <a:t>Instructions.Text</a:t>
            </a:r>
            <a:r>
              <a:rPr lang="en-US" dirty="0"/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1051682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ctice Set Instru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17337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6CF2D01-5F1C-4505-BB30-73CE046C88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1BC182-D1EF-4BE0-BC3A-08FEF3D14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7983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60" r:id="rId2"/>
    <p:sldLayoutId id="2147483662" r:id="rId3"/>
    <p:sldLayoutId id="2147483668" r:id="rId4"/>
    <p:sldLayoutId id="2147483671" r:id="rId5"/>
    <p:sldLayoutId id="2147483680" r:id="rId6"/>
    <p:sldLayoutId id="2147483681" r:id="rId7"/>
    <p:sldLayoutId id="2147483682" r:id="rId8"/>
    <p:sldLayoutId id="2147483685" r:id="rId9"/>
    <p:sldLayoutId id="2147483677" r:id="rId10"/>
    <p:sldLayoutId id="2147483686" r:id="rId11"/>
    <p:sldLayoutId id="2147483687" r:id="rId12"/>
    <p:sldLayoutId id="2147483690" r:id="rId13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slide" Target="slide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5000">
              <a:srgbClr val="90CA5A"/>
            </a:gs>
            <a:gs pos="100000">
              <a:srgbClr val="CDE7CF"/>
            </a:gs>
          </a:gsLst>
          <a:lin ang="186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15D195-77E6-9D4E-BAD1-AAC9C4563A4A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20000"/>
          </a:blip>
          <a:stretch>
            <a:fillRect/>
          </a:stretch>
        </p:blipFill>
        <p:spPr>
          <a:xfrm rot="5400000" flipH="1">
            <a:off x="339812" y="364863"/>
            <a:ext cx="6153325" cy="6858000"/>
          </a:xfrm>
          <a:prstGeom prst="rect">
            <a:avLst/>
          </a:prstGeom>
        </p:spPr>
      </p:pic>
      <p:sp>
        <p:nvSpPr>
          <p:cNvPr id="29" name="Title 3">
            <a:extLst>
              <a:ext uri="{FF2B5EF4-FFF2-40B4-BE49-F238E27FC236}">
                <a16:creationId xmlns:a16="http://schemas.microsoft.com/office/drawing/2014/main" id="{6882397D-FED5-48CE-B9CE-FB2ACF4E4B05}"/>
              </a:ext>
            </a:extLst>
          </p:cNvPr>
          <p:cNvSpPr txBox="1">
            <a:spLocks/>
          </p:cNvSpPr>
          <p:nvPr/>
        </p:nvSpPr>
        <p:spPr>
          <a:xfrm>
            <a:off x="846479" y="1122522"/>
            <a:ext cx="5172075" cy="38059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400" b="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Mini-Lesson 4 | Science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E11CA040-E4A4-582F-B130-58B97B7EEE03}"/>
              </a:ext>
            </a:extLst>
          </p:cNvPr>
          <p:cNvSpPr txBox="1">
            <a:spLocks/>
          </p:cNvSpPr>
          <p:nvPr/>
        </p:nvSpPr>
        <p:spPr>
          <a:xfrm>
            <a:off x="759393" y="1566220"/>
            <a:ext cx="8630246" cy="82350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8000" dirty="0">
                <a:solidFill>
                  <a:srgbClr val="FFFFFF"/>
                </a:solidFill>
                <a:effectLst>
                  <a:outerShdw blurRad="38100" dist="38100" dir="2700000" algn="tl" rotWithShape="0">
                    <a:prstClr val="black">
                      <a:alpha val="20000"/>
                    </a:prstClr>
                  </a:outerShdw>
                </a:effectLst>
                <a:latin typeface="+mn-lt"/>
              </a:rPr>
              <a:t>Pacing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2FCAA0C-AAF0-675A-A706-43A4A2DE61AE}"/>
              </a:ext>
            </a:extLst>
          </p:cNvPr>
          <p:cNvGrpSpPr/>
          <p:nvPr/>
        </p:nvGrpSpPr>
        <p:grpSpPr>
          <a:xfrm>
            <a:off x="9591677" y="507060"/>
            <a:ext cx="2252662" cy="402578"/>
            <a:chOff x="9591677" y="507060"/>
            <a:chExt cx="2252662" cy="402578"/>
          </a:xfrm>
        </p:grpSpPr>
        <p:sp>
          <p:nvSpPr>
            <p:cNvPr id="22" name="Title 3">
              <a:extLst>
                <a:ext uri="{FF2B5EF4-FFF2-40B4-BE49-F238E27FC236}">
                  <a16:creationId xmlns:a16="http://schemas.microsoft.com/office/drawing/2014/main" id="{039CB124-1DFC-5A5D-3451-FE5A2A45D2CC}"/>
                </a:ext>
              </a:extLst>
            </p:cNvPr>
            <p:cNvSpPr txBox="1">
              <a:spLocks/>
            </p:cNvSpPr>
            <p:nvPr/>
          </p:nvSpPr>
          <p:spPr>
            <a:xfrm>
              <a:off x="9826273" y="507060"/>
              <a:ext cx="2018066" cy="402578"/>
            </a:xfrm>
            <a:prstGeom prst="rect">
              <a:avLst/>
            </a:prstGeom>
          </p:spPr>
          <p:txBody>
            <a:bodyPr vert="horz" lIns="91440" tIns="45720" rIns="91440" bIns="45720" rtlCol="0" anchor="t" anchorCtr="0">
              <a:noAutofit/>
            </a:bodyPr>
            <a:lstStyle>
              <a:lvl1pPr algn="ctr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6000" b="1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/>
              <a:r>
                <a:rPr lang="en-US" sz="2000" dirty="0">
                  <a:solidFill>
                    <a:schemeClr val="bg1"/>
                  </a:solidFill>
                  <a:effectLst>
                    <a:outerShdw blurRad="38100" dist="38100" dir="2700000" algn="tl" rotWithShape="0">
                      <a:prstClr val="black">
                        <a:alpha val="20000"/>
                      </a:prstClr>
                    </a:outerShdw>
                  </a:effectLst>
                </a:rPr>
                <a:t>Time Mastery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529A8EF7-9897-2C90-92FE-C2F4D7EB64BC}"/>
                </a:ext>
              </a:extLst>
            </p:cNvPr>
            <p:cNvGrpSpPr/>
            <p:nvPr/>
          </p:nvGrpSpPr>
          <p:grpSpPr>
            <a:xfrm>
              <a:off x="9591677" y="545978"/>
              <a:ext cx="222690" cy="228545"/>
              <a:chOff x="9591677" y="545978"/>
              <a:chExt cx="222690" cy="228545"/>
            </a:xfrm>
            <a:effectLst>
              <a:outerShdw blurRad="114300" dist="12700" algn="tl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70AA39CF-47E0-B25F-04FF-A7117E20D07F}"/>
                  </a:ext>
                </a:extLst>
              </p:cNvPr>
              <p:cNvSpPr/>
              <p:nvPr/>
            </p:nvSpPr>
            <p:spPr>
              <a:xfrm>
                <a:off x="9669359" y="545978"/>
                <a:ext cx="67325" cy="69126"/>
              </a:xfrm>
              <a:custGeom>
                <a:avLst/>
                <a:gdLst>
                  <a:gd name="connsiteX0" fmla="*/ 275119 w 552084"/>
                  <a:gd name="connsiteY0" fmla="*/ 0 h 566856"/>
                  <a:gd name="connsiteX1" fmla="*/ 0 w 552084"/>
                  <a:gd name="connsiteY1" fmla="*/ 566856 h 566856"/>
                  <a:gd name="connsiteX2" fmla="*/ 552085 w 552084"/>
                  <a:gd name="connsiteY2" fmla="*/ 566856 h 566856"/>
                  <a:gd name="connsiteX3" fmla="*/ 275119 w 552084"/>
                  <a:gd name="connsiteY3" fmla="*/ 0 h 566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2084" h="566856">
                    <a:moveTo>
                      <a:pt x="275119" y="0"/>
                    </a:moveTo>
                    <a:lnTo>
                      <a:pt x="0" y="566856"/>
                    </a:lnTo>
                    <a:lnTo>
                      <a:pt x="552085" y="566856"/>
                    </a:lnTo>
                    <a:lnTo>
                      <a:pt x="275119" y="0"/>
                    </a:lnTo>
                    <a:close/>
                  </a:path>
                </a:pathLst>
              </a:custGeom>
              <a:solidFill>
                <a:srgbClr val="FFFFFF"/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E5D0D7A3-F837-6D0E-C09D-42AA86739D72}"/>
                  </a:ext>
                </a:extLst>
              </p:cNvPr>
              <p:cNvSpPr/>
              <p:nvPr/>
            </p:nvSpPr>
            <p:spPr>
              <a:xfrm>
                <a:off x="9630856" y="635595"/>
                <a:ext cx="144332" cy="58318"/>
              </a:xfrm>
              <a:custGeom>
                <a:avLst/>
                <a:gdLst>
                  <a:gd name="connsiteX0" fmla="*/ 232651 w 1183566"/>
                  <a:gd name="connsiteY0" fmla="*/ 0 h 478227"/>
                  <a:gd name="connsiteX1" fmla="*/ 950916 w 1183566"/>
                  <a:gd name="connsiteY1" fmla="*/ 0 h 478227"/>
                  <a:gd name="connsiteX2" fmla="*/ 1183567 w 1183566"/>
                  <a:gd name="connsiteY2" fmla="*/ 478227 h 478227"/>
                  <a:gd name="connsiteX3" fmla="*/ 0 w 1183566"/>
                  <a:gd name="connsiteY3" fmla="*/ 478227 h 478227"/>
                  <a:gd name="connsiteX4" fmla="*/ 232651 w 1183566"/>
                  <a:gd name="connsiteY4" fmla="*/ 0 h 478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83566" h="478227">
                    <a:moveTo>
                      <a:pt x="232651" y="0"/>
                    </a:moveTo>
                    <a:lnTo>
                      <a:pt x="950916" y="0"/>
                    </a:lnTo>
                    <a:lnTo>
                      <a:pt x="1183567" y="478227"/>
                    </a:lnTo>
                    <a:lnTo>
                      <a:pt x="0" y="478227"/>
                    </a:lnTo>
                    <a:lnTo>
                      <a:pt x="232651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A2F1D062-A660-A78A-834B-B0E4A64C99A0}"/>
                  </a:ext>
                </a:extLst>
              </p:cNvPr>
              <p:cNvSpPr/>
              <p:nvPr/>
            </p:nvSpPr>
            <p:spPr>
              <a:xfrm>
                <a:off x="9591677" y="714178"/>
                <a:ext cx="222690" cy="60345"/>
              </a:xfrm>
              <a:custGeom>
                <a:avLst/>
                <a:gdLst>
                  <a:gd name="connsiteX0" fmla="*/ 241883 w 1826127"/>
                  <a:gd name="connsiteY0" fmla="*/ 0 h 494845"/>
                  <a:gd name="connsiteX1" fmla="*/ 0 w 1826127"/>
                  <a:gd name="connsiteY1" fmla="*/ 494845 h 494845"/>
                  <a:gd name="connsiteX2" fmla="*/ 1826127 w 1826127"/>
                  <a:gd name="connsiteY2" fmla="*/ 494845 h 494845"/>
                  <a:gd name="connsiteX3" fmla="*/ 1584244 w 1826127"/>
                  <a:gd name="connsiteY3" fmla="*/ 0 h 494845"/>
                  <a:gd name="connsiteX4" fmla="*/ 241883 w 1826127"/>
                  <a:gd name="connsiteY4" fmla="*/ 0 h 494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826127" h="494845">
                    <a:moveTo>
                      <a:pt x="241883" y="0"/>
                    </a:moveTo>
                    <a:lnTo>
                      <a:pt x="0" y="494845"/>
                    </a:lnTo>
                    <a:lnTo>
                      <a:pt x="1826127" y="494845"/>
                    </a:lnTo>
                    <a:lnTo>
                      <a:pt x="1584244" y="0"/>
                    </a:lnTo>
                    <a:lnTo>
                      <a:pt x="241883" y="0"/>
                    </a:lnTo>
                    <a:close/>
                  </a:path>
                </a:pathLst>
              </a:custGeom>
              <a:solidFill>
                <a:srgbClr val="FFFFFF">
                  <a:alpha val="25098"/>
                </a:srgbClr>
              </a:solidFill>
              <a:ln w="18383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5687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1DDEDF1-C25A-626D-CBB6-3D1B218217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1478" y="1689137"/>
            <a:ext cx="6569043" cy="3479726"/>
          </a:xfrm>
          <a:prstGeom prst="rect">
            <a:avLst/>
          </a:prstGeom>
        </p:spPr>
      </p:pic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1486EC13-0BA9-DD3F-B880-C021A124E213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4246845-2313-945D-6416-42D33EF647D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604837-13A2-8F01-E231-01E13B8AED9B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761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DB80651E-3209-0BE4-E230-0A8A7FDAFAEB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				Passage 6: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	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	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85C679-A115-2BFD-2FD7-36329E5EE883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  <p:grpSp>
        <p:nvGrpSpPr>
          <p:cNvPr id="4" name="Slide Sequence Indicator">
            <a:extLst>
              <a:ext uri="{FF2B5EF4-FFF2-40B4-BE49-F238E27FC236}">
                <a16:creationId xmlns:a16="http://schemas.microsoft.com/office/drawing/2014/main" id="{AC530378-D239-E3B8-88A9-83B9E2707F53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666463F-56FB-E384-8A44-CB55B505B02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058422EE-356A-A65B-90B1-CC9DF91FB24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4D988FA-4882-38B4-D4E4-A39F18E41E8F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427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C263C06-D32B-50A4-416A-C4BA5174CFD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5DB6-1C72-F072-E4DC-D5D71E8CC1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43881D-1ECE-A4BF-B3D8-B4EE3028DDC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F3FA268-B2DE-10F5-8DDA-717BE755157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C0A2A6-665A-1F41-5E5A-47E5E60A3DA6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12:05 </a:t>
            </a:r>
            <a:r>
              <a:rPr lang="en-US" sz="3200" dirty="0"/>
              <a:t>		Passage 6: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	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	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D6ADFC-9BB3-A9A1-1662-46EAF4014B18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168279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C263C06-D32B-50A4-416A-C4BA5174CFD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5DB6-1C72-F072-E4DC-D5D71E8CC1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43881D-1ECE-A4BF-B3D8-B4EE3028DDC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F3FA268-B2DE-10F5-8DDA-717BE755157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C0A2A6-665A-1F41-5E5A-47E5E60A3DA6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12:05 </a:t>
            </a:r>
            <a:r>
              <a:rPr lang="en-US" sz="3200" dirty="0"/>
              <a:t>		Passage 6: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12:11 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	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D6ADFC-9BB3-A9A1-1662-46EAF4014B18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104955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C263C06-D32B-50A4-416A-C4BA5174CFD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5DB6-1C72-F072-E4DC-D5D71E8CC1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43881D-1ECE-A4BF-B3D8-B4EE3028DDC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F3FA268-B2DE-10F5-8DDA-717BE755157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C0A2A6-665A-1F41-5E5A-47E5E60A3DA6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12:05 </a:t>
            </a:r>
            <a:r>
              <a:rPr lang="en-US" sz="3200" dirty="0"/>
              <a:t>		Passage 6: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12:11 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</a:t>
            </a:r>
            <a:r>
              <a:rPr lang="en-US" sz="3200" dirty="0">
                <a:solidFill>
                  <a:srgbClr val="00B050"/>
                </a:solidFill>
              </a:rPr>
              <a:t>12:17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D6ADFC-9BB3-A9A1-1662-46EAF4014B18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2419701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C263C06-D32B-50A4-416A-C4BA5174CFD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5DB6-1C72-F072-E4DC-D5D71E8CC1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43881D-1ECE-A4BF-B3D8-B4EE3028DDC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F3FA268-B2DE-10F5-8DDA-717BE755157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C0A2A6-665A-1F41-5E5A-47E5E60A3DA6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  <a:r>
              <a:rPr lang="en-US" sz="3200" dirty="0">
                <a:solidFill>
                  <a:srgbClr val="00B050"/>
                </a:solidFill>
              </a:rPr>
              <a:t> 12:28 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12:05 </a:t>
            </a:r>
            <a:r>
              <a:rPr lang="en-US" sz="3200" dirty="0"/>
              <a:t>		Passage 6: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12:11 </a:t>
            </a:r>
            <a:r>
              <a:rPr lang="en-US" sz="3200" dirty="0"/>
              <a:t>		Check your work: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</a:t>
            </a:r>
            <a:r>
              <a:rPr lang="en-US" sz="3200" dirty="0">
                <a:solidFill>
                  <a:srgbClr val="00B050"/>
                </a:solidFill>
              </a:rPr>
              <a:t>12:17 </a:t>
            </a:r>
            <a:r>
              <a:rPr lang="en-US" sz="3200" dirty="0"/>
              <a:t>		The test ends:</a:t>
            </a:r>
            <a:endParaRPr lang="en-US" sz="3200" dirty="0">
              <a:solidFill>
                <a:srgbClr val="00B050"/>
              </a:solidFill>
            </a:endParaRP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D6ADFC-9BB3-A9A1-1662-46EAF4014B18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4183607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C263C06-D32B-50A4-416A-C4BA5174CFD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27225DB6-1C72-F072-E4DC-D5D71E8CC129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343881D-1ECE-A4BF-B3D8-B4EE3028DDC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F3FA268-B2DE-10F5-8DDA-717BE7551576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2C0A2A6-665A-1F41-5E5A-47E5E60A3DA6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358046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5:</a:t>
            </a:r>
            <a:r>
              <a:rPr lang="en-US" sz="3200" dirty="0">
                <a:solidFill>
                  <a:srgbClr val="00B050"/>
                </a:solidFill>
              </a:rPr>
              <a:t> 12:28 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</a:t>
            </a:r>
            <a:r>
              <a:rPr lang="en-US" sz="3200" dirty="0">
                <a:solidFill>
                  <a:srgbClr val="00B050"/>
                </a:solidFill>
              </a:rPr>
              <a:t>12:05 </a:t>
            </a:r>
            <a:r>
              <a:rPr lang="en-US" sz="3200" dirty="0"/>
              <a:t>		Passage 6:</a:t>
            </a:r>
            <a:r>
              <a:rPr lang="en-US" sz="3200" dirty="0">
                <a:solidFill>
                  <a:srgbClr val="00B050"/>
                </a:solidFill>
              </a:rPr>
              <a:t> 12:22 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	</a:t>
            </a:r>
            <a:r>
              <a:rPr lang="en-US" sz="3200" dirty="0">
                <a:solidFill>
                  <a:srgbClr val="00B050"/>
                </a:solidFill>
              </a:rPr>
              <a:t>12:11 </a:t>
            </a:r>
            <a:r>
              <a:rPr lang="en-US" sz="3200" dirty="0"/>
              <a:t>		Check your work:</a:t>
            </a:r>
            <a:r>
              <a:rPr lang="en-US" sz="3200" dirty="0">
                <a:solidFill>
                  <a:srgbClr val="00B050"/>
                </a:solidFill>
              </a:rPr>
              <a:t> 12:39</a:t>
            </a:r>
            <a:r>
              <a:rPr lang="en-US" sz="3200" dirty="0"/>
              <a:t>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4:	</a:t>
            </a:r>
            <a:r>
              <a:rPr lang="en-US" sz="3200" dirty="0">
                <a:solidFill>
                  <a:srgbClr val="00B050"/>
                </a:solidFill>
              </a:rPr>
              <a:t>12:17 </a:t>
            </a:r>
            <a:r>
              <a:rPr lang="en-US" sz="3200" dirty="0"/>
              <a:t>		The test ends: </a:t>
            </a:r>
            <a:r>
              <a:rPr lang="en-US" sz="3200" dirty="0">
                <a:solidFill>
                  <a:srgbClr val="00B050"/>
                </a:solidFill>
              </a:rPr>
              <a:t>12:40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endParaRPr lang="en-US" sz="3200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8DD6ADFC-9BB3-A9A1-1662-46EAF4014B18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761370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2C57AD3-1D50-F5E1-A1FC-70A5A58CE903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8142F3-BC0D-9BEB-C955-0D60A6647F80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914393F-B0E1-48F4-8344-73AAB2B936E1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FEDAF9D-B96C-D61B-DA67-004FDD02585F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5A48B38-6DEC-8CD1-A18A-C314CBE1B357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 </a:t>
            </a:r>
            <a:r>
              <a:rPr lang="en-US" sz="3200" dirty="0">
                <a:solidFill>
                  <a:srgbClr val="00B050"/>
                </a:solidFill>
              </a:rPr>
              <a:t>12:17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12:05</a:t>
            </a:r>
            <a:r>
              <a:rPr lang="en-US" sz="3200" dirty="0"/>
              <a:t>		Passage 5: </a:t>
            </a:r>
            <a:r>
              <a:rPr lang="en-US" sz="3200" dirty="0">
                <a:solidFill>
                  <a:srgbClr val="00B050"/>
                </a:solidFill>
              </a:rPr>
              <a:t>12:22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	12:11</a:t>
            </a:r>
            <a:r>
              <a:rPr lang="en-US" sz="3200" dirty="0"/>
              <a:t>		Passage 6: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5F426848-B58B-3797-4B29-6685C81BA311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1769693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5351751-4BB8-6C65-2CE0-91843F534065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CF494C32-3EB6-A69B-784F-C2A65168259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0A3A3BF-5DA6-58E7-8586-03F92E26019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C920203-6305-36BB-DD8C-7C2AC45F3914}"/>
              </a:ext>
            </a:extLst>
          </p:cNvPr>
          <p:cNvSpPr txBox="1">
            <a:spLocks/>
          </p:cNvSpPr>
          <p:nvPr/>
        </p:nvSpPr>
        <p:spPr>
          <a:xfrm>
            <a:off x="1811976" y="2878002"/>
            <a:ext cx="9663744" cy="208262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1: </a:t>
            </a:r>
            <a:r>
              <a:rPr lang="en-US" sz="3200" dirty="0">
                <a:solidFill>
                  <a:srgbClr val="00B050"/>
                </a:solidFill>
              </a:rPr>
              <a:t>12:00</a:t>
            </a:r>
            <a:r>
              <a:rPr lang="en-US" sz="3200" dirty="0"/>
              <a:t>			Passage 4: </a:t>
            </a:r>
            <a:r>
              <a:rPr lang="en-US" sz="3200" dirty="0">
                <a:solidFill>
                  <a:srgbClr val="00B050"/>
                </a:solidFill>
              </a:rPr>
              <a:t>12:17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2: 	</a:t>
            </a:r>
            <a:r>
              <a:rPr lang="en-US" sz="3200" dirty="0">
                <a:solidFill>
                  <a:srgbClr val="00B050"/>
                </a:solidFill>
              </a:rPr>
              <a:t>12:05</a:t>
            </a:r>
            <a:r>
              <a:rPr lang="en-US" sz="3200" dirty="0"/>
              <a:t>		Passage 5: </a:t>
            </a:r>
            <a:r>
              <a:rPr lang="en-US" sz="3200" dirty="0">
                <a:solidFill>
                  <a:srgbClr val="00B050"/>
                </a:solidFill>
              </a:rPr>
              <a:t>12:22</a:t>
            </a:r>
            <a:endParaRPr lang="en-US" sz="3200" dirty="0"/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sz="3200" dirty="0"/>
              <a:t>Passage 3: </a:t>
            </a:r>
            <a:r>
              <a:rPr lang="en-US" sz="3200" dirty="0">
                <a:solidFill>
                  <a:srgbClr val="00B050"/>
                </a:solidFill>
              </a:rPr>
              <a:t>	12:11</a:t>
            </a:r>
            <a:r>
              <a:rPr lang="en-US" sz="3200" dirty="0"/>
              <a:t>		Passage 6</a:t>
            </a:r>
            <a:r>
              <a:rPr lang="en-US" sz="3200"/>
              <a:t>: </a:t>
            </a:r>
            <a:r>
              <a:rPr lang="en-US" sz="3200">
                <a:solidFill>
                  <a:srgbClr val="00B050"/>
                </a:solidFill>
              </a:rPr>
              <a:t>12:28</a:t>
            </a:r>
            <a:endParaRPr lang="en-US" dirty="0"/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ED9A0605-CB23-9BE2-0934-A88E5B38B406}"/>
              </a:ext>
            </a:extLst>
          </p:cNvPr>
          <p:cNvSpPr txBox="1">
            <a:spLocks/>
          </p:cNvSpPr>
          <p:nvPr/>
        </p:nvSpPr>
        <p:spPr>
          <a:xfrm>
            <a:off x="463380" y="1210009"/>
            <a:ext cx="10431782" cy="95410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Aft>
                <a:spcPts val="1000"/>
              </a:spcAft>
            </a:pPr>
            <a:r>
              <a:rPr lang="en-US" dirty="0"/>
              <a:t>If you set your watch to noon at the start of the test, what time will your watch say when you begin each section of the test?</a:t>
            </a:r>
          </a:p>
        </p:txBody>
      </p:sp>
    </p:spTree>
    <p:extLst>
      <p:ext uri="{BB962C8B-B14F-4D97-AF65-F5344CB8AC3E}">
        <p14:creationId xmlns:p14="http://schemas.microsoft.com/office/powerpoint/2010/main" val="88176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21AADFA-0739-2EC3-2F8E-3D9088535952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Instructions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2924C39B-B284-2E48-1C18-9A2EBE220A0B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C3AD88-5FBA-F480-E114-202EA5E2147F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82F8F26C-605B-A123-368E-7E4810609961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D08F202F-F07E-D93E-961D-61C306AE2681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944681F-964D-4C42-2B4C-BA23C88DF035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43214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664940D-E566-4504-A4F8-6FC32F28BA6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1" name="Text Placeholder 1">
            <a:extLst>
              <a:ext uri="{FF2B5EF4-FFF2-40B4-BE49-F238E27FC236}">
                <a16:creationId xmlns:a16="http://schemas.microsoft.com/office/drawing/2014/main" id="{D3149D14-273E-474C-8928-9350A79A4D6F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E93A9-E334-C942-9F40-B12508C8C67E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C6785A37-6F6A-B947-A8D9-873E6DF9AD1C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6EBE77A-C94D-DE48-9BFC-6AD90C80582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4" name="Text Placeholder 4">
            <a:extLst>
              <a:ext uri="{FF2B5EF4-FFF2-40B4-BE49-F238E27FC236}">
                <a16:creationId xmlns:a16="http://schemas.microsoft.com/office/drawing/2014/main" id="{2A02E448-1CF3-7917-D20B-E4CA0AA8C500}"/>
              </a:ext>
            </a:extLst>
          </p:cNvPr>
          <p:cNvSpPr txBox="1">
            <a:spLocks/>
          </p:cNvSpPr>
          <p:nvPr/>
        </p:nvSpPr>
        <p:spPr>
          <a:xfrm>
            <a:off x="822959" y="1658784"/>
            <a:ext cx="2939415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Learning Targets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064B647C-9B3F-6222-DEA6-26E3FEA9F0A6}"/>
              </a:ext>
            </a:extLst>
          </p:cNvPr>
          <p:cNvCxnSpPr>
            <a:cxnSpLocks/>
          </p:cNvCxnSpPr>
          <p:nvPr/>
        </p:nvCxnSpPr>
        <p:spPr>
          <a:xfrm>
            <a:off x="899160" y="2197893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B0824437-F958-3DEE-B9DA-7BBC3EDBC99E}"/>
              </a:ext>
            </a:extLst>
          </p:cNvPr>
          <p:cNvSpPr txBox="1">
            <a:spLocks/>
          </p:cNvSpPr>
          <p:nvPr/>
        </p:nvSpPr>
        <p:spPr>
          <a:xfrm>
            <a:off x="819787" y="2461028"/>
            <a:ext cx="10559002" cy="232103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Summarize the importance of pace during the ACT.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Compare the time limit to the number of questions on a  </a:t>
            </a:r>
            <a:b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</a:b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 subject test to calculate an effective pace.</a:t>
            </a:r>
          </a:p>
          <a:p>
            <a:pPr marL="514350" indent="-514350">
              <a:spcAft>
                <a:spcPts val="1800"/>
              </a:spcAft>
              <a:buFont typeface="+mj-lt"/>
              <a:buAutoNum type="arabicPeriod"/>
            </a:pPr>
            <a:r>
              <a:rPr lang="en-US" sz="2800" b="1" dirty="0">
                <a:solidFill>
                  <a:srgbClr val="211D1E"/>
                </a:solidFill>
                <a:latin typeface="Roboto" panose="02000000000000000000" pitchFamily="2" charset="0"/>
              </a:rPr>
              <a:t> </a:t>
            </a: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Practice using a pacing plan during a mini-test.</a:t>
            </a:r>
          </a:p>
        </p:txBody>
      </p:sp>
    </p:spTree>
    <p:extLst>
      <p:ext uri="{BB962C8B-B14F-4D97-AF65-F5344CB8AC3E}">
        <p14:creationId xmlns:p14="http://schemas.microsoft.com/office/powerpoint/2010/main" val="2107505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16B0435B-9031-9199-D763-BAB727710FC7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				 </a:t>
            </a:r>
          </a:p>
        </p:txBody>
      </p:sp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DE621D89-8053-DE1F-0141-C4F18028D3AB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24E6CBD2-709E-60AE-31A1-A2E8221BA577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C8AA627-562F-1D58-3FC5-60ECA4C09DA4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6" name="Content Placeholder 6">
            <a:extLst>
              <a:ext uri="{FF2B5EF4-FFF2-40B4-BE49-F238E27FC236}">
                <a16:creationId xmlns:a16="http://schemas.microsoft.com/office/drawing/2014/main" id="{816564A1-DED4-0254-5D97-8B504CCB1871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8232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557EC337-416E-1281-395C-03F115E167E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37920B92-A19D-405A-1768-5A63A2C3A0E5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8959D5BF-D9B7-B66D-8B3A-B0923C07688D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E9E74C48-9230-3F33-88E2-1BC1D21609B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76172E9-85D1-35C4-803D-90C5B7325C03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</a:t>
            </a:r>
            <a:r>
              <a:rPr lang="en-US" dirty="0"/>
              <a:t>B</a:t>
            </a:r>
            <a:r>
              <a:rPr lang="en-US" b="1" dirty="0"/>
              <a:t>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				 </a:t>
            </a:r>
          </a:p>
        </p:txBody>
      </p:sp>
    </p:spTree>
    <p:extLst>
      <p:ext uri="{BB962C8B-B14F-4D97-AF65-F5344CB8AC3E}">
        <p14:creationId xmlns:p14="http://schemas.microsoft.com/office/powerpoint/2010/main" val="3010714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AFD506A3-B5FD-563F-5181-CDC2C6D7B156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26C9370-99D7-AE87-EC01-3BD3E55B13E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6B25EE5-2D5E-4DFB-BA0A-532AC0DBA132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BEAD232C-28FB-00E8-7E9B-6A73033E29D5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C9E6FFE-EF0B-BE7A-3F62-6E78393DE3D5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</a:t>
            </a:r>
            <a:r>
              <a:rPr lang="en-US" dirty="0"/>
              <a:t>B</a:t>
            </a:r>
            <a:r>
              <a:rPr lang="en-US" b="1" dirty="0"/>
              <a:t>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</a:t>
            </a:r>
            <a:r>
              <a:rPr lang="en-US" dirty="0"/>
              <a:t>H</a:t>
            </a:r>
            <a:r>
              <a:rPr lang="en-US" b="1" dirty="0"/>
              <a:t>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				 </a:t>
            </a:r>
          </a:p>
        </p:txBody>
      </p:sp>
    </p:spTree>
    <p:extLst>
      <p:ext uri="{BB962C8B-B14F-4D97-AF65-F5344CB8AC3E}">
        <p14:creationId xmlns:p14="http://schemas.microsoft.com/office/powerpoint/2010/main" val="3091829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1CC81AB6-DEA2-00FE-7E1A-0A3945198000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86CF3355-2301-EE2C-0BEF-63EFCDA7556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3D30A86-8847-3B8C-EEE4-7115BCB04875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1FCAC1C8-EEF2-11E0-C5A7-A31E3553EF1E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4CAC59C-1101-9F65-F00D-32E3AF30F372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</a:t>
            </a:r>
            <a:r>
              <a:rPr lang="en-US" dirty="0"/>
              <a:t>B</a:t>
            </a:r>
            <a:r>
              <a:rPr lang="en-US" b="1" dirty="0"/>
              <a:t>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</a:t>
            </a:r>
            <a:r>
              <a:rPr lang="en-US" dirty="0"/>
              <a:t>H</a:t>
            </a:r>
            <a:r>
              <a:rPr lang="en-US" b="1" dirty="0"/>
              <a:t>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 </a:t>
            </a:r>
            <a:r>
              <a:rPr lang="en-US" dirty="0"/>
              <a:t>C</a:t>
            </a:r>
            <a:r>
              <a:rPr lang="en-US" b="1" dirty="0"/>
              <a:t>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				 </a:t>
            </a:r>
          </a:p>
        </p:txBody>
      </p:sp>
    </p:spTree>
    <p:extLst>
      <p:ext uri="{BB962C8B-B14F-4D97-AF65-F5344CB8AC3E}">
        <p14:creationId xmlns:p14="http://schemas.microsoft.com/office/powerpoint/2010/main" val="20575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D2390D5F-FCFB-D896-FE50-D00BC77D0347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ECE6DC6-0E76-27AB-1454-AD1DAA517F4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EC878D6-ED85-2000-E57C-926100D2CE8B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C6B83861-DB3F-A518-29E8-92AC67ED429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2A38DCA2-611F-31DF-B993-011D393B96C8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</a:t>
            </a:r>
            <a:r>
              <a:rPr lang="en-US" dirty="0"/>
              <a:t>B</a:t>
            </a:r>
            <a:r>
              <a:rPr lang="en-US" b="1" dirty="0"/>
              <a:t>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</a:t>
            </a:r>
            <a:r>
              <a:rPr lang="en-US" dirty="0"/>
              <a:t>H</a:t>
            </a:r>
            <a:r>
              <a:rPr lang="en-US" b="1" dirty="0"/>
              <a:t>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 </a:t>
            </a:r>
            <a:r>
              <a:rPr lang="en-US" dirty="0"/>
              <a:t>C</a:t>
            </a:r>
            <a:r>
              <a:rPr lang="en-US" b="1" dirty="0"/>
              <a:t>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</a:t>
            </a:r>
            <a:r>
              <a:rPr lang="en-US" dirty="0"/>
              <a:t>J</a:t>
            </a:r>
            <a:r>
              <a:rPr lang="en-US" b="1" dirty="0"/>
              <a:t>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				 </a:t>
            </a:r>
          </a:p>
        </p:txBody>
      </p:sp>
    </p:spTree>
    <p:extLst>
      <p:ext uri="{BB962C8B-B14F-4D97-AF65-F5344CB8AC3E}">
        <p14:creationId xmlns:p14="http://schemas.microsoft.com/office/powerpoint/2010/main" val="2454339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X.2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D38C49C3-F695-1F55-BD06-4A999D32825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5A1C7841-0565-BF0F-7F79-EF70A3BE2B12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583DCD7-7524-225F-B960-0FC2134D22C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D7B64B78-B139-1335-7143-3201B47942CF}"/>
              </a:ext>
            </a:extLst>
          </p:cNvPr>
          <p:cNvSpPr txBox="1">
            <a:spLocks/>
          </p:cNvSpPr>
          <p:nvPr/>
        </p:nvSpPr>
        <p:spPr>
          <a:xfrm>
            <a:off x="1096368" y="1339289"/>
            <a:ext cx="9780963" cy="396005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465138" indent="-465138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u="sng" dirty="0"/>
              <a:t>Answer Key</a:t>
            </a:r>
          </a:p>
          <a:p>
            <a:pPr marL="7938" indent="-7938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23. </a:t>
            </a:r>
            <a:r>
              <a:rPr lang="en-US" dirty="0"/>
              <a:t>B</a:t>
            </a:r>
            <a:r>
              <a:rPr lang="en-US" b="1" dirty="0"/>
              <a:t>			 			 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24.	</a:t>
            </a:r>
            <a:r>
              <a:rPr lang="en-US" dirty="0"/>
              <a:t>H</a:t>
            </a:r>
            <a:r>
              <a:rPr lang="en-US" b="1" dirty="0"/>
              <a:t>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25. </a:t>
            </a:r>
            <a:r>
              <a:rPr lang="en-US" dirty="0"/>
              <a:t>C</a:t>
            </a:r>
            <a:r>
              <a:rPr lang="en-US" b="1" dirty="0"/>
              <a:t>			 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26.	</a:t>
            </a:r>
            <a:r>
              <a:rPr lang="en-US" dirty="0"/>
              <a:t>J</a:t>
            </a:r>
            <a:r>
              <a:rPr lang="en-US" b="1" dirty="0"/>
              <a:t>				 </a:t>
            </a:r>
          </a:p>
          <a:p>
            <a:pPr marL="569913" indent="-569913">
              <a:lnSpc>
                <a:spcPct val="100000"/>
              </a:lnSpc>
              <a:spcAft>
                <a:spcPts val="1000"/>
              </a:spcAft>
            </a:pPr>
            <a:r>
              <a:rPr lang="en-US" b="1" dirty="0"/>
              <a:t>27.	</a:t>
            </a:r>
            <a:r>
              <a:rPr lang="en-US" dirty="0"/>
              <a:t>B</a:t>
            </a:r>
            <a:r>
              <a:rPr lang="en-US" b="1" dirty="0"/>
              <a:t>				 </a:t>
            </a:r>
          </a:p>
        </p:txBody>
      </p:sp>
    </p:spTree>
    <p:extLst>
      <p:ext uri="{BB962C8B-B14F-4D97-AF65-F5344CB8AC3E}">
        <p14:creationId xmlns:p14="http://schemas.microsoft.com/office/powerpoint/2010/main" val="3499402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 Placeholder 1">
            <a:extLst>
              <a:ext uri="{FF2B5EF4-FFF2-40B4-BE49-F238E27FC236}">
                <a16:creationId xmlns:a16="http://schemas.microsoft.com/office/drawing/2014/main" id="{5F3544CD-CD49-2A48-A7AB-72AA3F990343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21" name="Text Placeholder 1">
            <a:extLst>
              <a:ext uri="{FF2B5EF4-FFF2-40B4-BE49-F238E27FC236}">
                <a16:creationId xmlns:a16="http://schemas.microsoft.com/office/drawing/2014/main" id="{5C0C37A0-EEEA-3147-809F-97220D49A71C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087E176-F8D7-3440-B856-29D972CC56E6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385EE249-A7BD-5745-99FD-293DBB002124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Lesson Name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EA577824-D62E-F143-888F-D327318630A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9A6DADC4-AEBF-8C48-9A02-1E2FB8B07741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99491C03-A1DB-190D-52E8-3DB898980501}"/>
              </a:ext>
            </a:extLst>
          </p:cNvPr>
          <p:cNvSpPr txBox="1">
            <a:spLocks/>
          </p:cNvSpPr>
          <p:nvPr/>
        </p:nvSpPr>
        <p:spPr>
          <a:xfrm>
            <a:off x="822959" y="1839846"/>
            <a:ext cx="4234816" cy="5391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514350" indent="-51435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3200" b="1" dirty="0">
                <a:solidFill>
                  <a:srgbClr val="90CA5A"/>
                </a:solidFill>
              </a:rPr>
              <a:t>Instructions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4E765F9-8592-2870-1454-F9870C68BD79}"/>
              </a:ext>
            </a:extLst>
          </p:cNvPr>
          <p:cNvCxnSpPr>
            <a:cxnSpLocks/>
          </p:cNvCxnSpPr>
          <p:nvPr/>
        </p:nvCxnSpPr>
        <p:spPr>
          <a:xfrm>
            <a:off x="899160" y="2378955"/>
            <a:ext cx="10401300" cy="0"/>
          </a:xfrm>
          <a:prstGeom prst="line">
            <a:avLst/>
          </a:prstGeom>
          <a:ln w="15875">
            <a:solidFill>
              <a:srgbClr val="5753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7724D9-43CE-ABD5-53AA-066C7C2771DD}"/>
              </a:ext>
            </a:extLst>
          </p:cNvPr>
          <p:cNvSpPr txBox="1">
            <a:spLocks/>
          </p:cNvSpPr>
          <p:nvPr/>
        </p:nvSpPr>
        <p:spPr>
          <a:xfrm>
            <a:off x="819787" y="2642091"/>
            <a:ext cx="10559002" cy="632450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800"/>
              </a:spcAft>
            </a:pPr>
            <a:r>
              <a:rPr lang="en-US" sz="2800" dirty="0">
                <a:solidFill>
                  <a:srgbClr val="211D1E"/>
                </a:solidFill>
                <a:latin typeface="Roboto" panose="02000000000000000000" pitchFamily="2" charset="0"/>
              </a:rPr>
              <a:t>Complete the mini-test.</a:t>
            </a:r>
          </a:p>
        </p:txBody>
      </p:sp>
      <p:grpSp>
        <p:nvGrpSpPr>
          <p:cNvPr id="5" name="Slide Sequence Indicator">
            <a:extLst>
              <a:ext uri="{FF2B5EF4-FFF2-40B4-BE49-F238E27FC236}">
                <a16:creationId xmlns:a16="http://schemas.microsoft.com/office/drawing/2014/main" id="{0C31F15A-40BA-F1A8-38CE-8FCD96B69A0D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7FEA7D4-C7CA-3254-8EC9-6558019A44E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849FF11-7A5A-1DA1-ECB6-3F96F96FAAEC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80407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B17E00D-AA6B-B614-475F-BA45BF3354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grpSp>
        <p:nvGrpSpPr>
          <p:cNvPr id="3" name="Slide Sequence Indicator">
            <a:extLst>
              <a:ext uri="{FF2B5EF4-FFF2-40B4-BE49-F238E27FC236}">
                <a16:creationId xmlns:a16="http://schemas.microsoft.com/office/drawing/2014/main" id="{4B4FD090-38A5-844D-656B-7FB8EF9798A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86F6C2D-602F-C4D3-B2F5-E8D8DBD0D40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23E6B154-7662-3F4E-2443-97D8F6BC8A96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1 of 6</a:t>
              </a:r>
            </a:p>
          </p:txBody>
        </p:sp>
      </p:grpSp>
      <p:sp>
        <p:nvSpPr>
          <p:cNvPr id="9" name="Content Placeholder 6">
            <a:extLst>
              <a:ext uri="{FF2B5EF4-FFF2-40B4-BE49-F238E27FC236}">
                <a16:creationId xmlns:a16="http://schemas.microsoft.com/office/drawing/2014/main" id="{E20E2E9D-B178-D083-88B5-59C53F986700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04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6" name="Slide Sequence Indicator">
            <a:extLst>
              <a:ext uri="{FF2B5EF4-FFF2-40B4-BE49-F238E27FC236}">
                <a16:creationId xmlns:a16="http://schemas.microsoft.com/office/drawing/2014/main" id="{89F5D56A-0B6B-D509-52A4-AB7C1C01ED59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55458BE9-E7BE-FBC2-077E-00C54D2D619D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CDDF7DF-B547-C790-66A5-BE3AEBB8EB79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2 of 6</a:t>
              </a:r>
            </a:p>
          </p:txBody>
        </p:sp>
      </p:grpSp>
      <p:sp>
        <p:nvSpPr>
          <p:cNvPr id="10" name="Content Placeholder 6">
            <a:extLst>
              <a:ext uri="{FF2B5EF4-FFF2-40B4-BE49-F238E27FC236}">
                <a16:creationId xmlns:a16="http://schemas.microsoft.com/office/drawing/2014/main" id="{572C6302-2DB6-177C-48FB-6A52586EC25D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DCC8373-6BCE-0F3D-1C8A-661DE65B39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038DE40-EEE0-00DA-8B0A-5AB9619DFA4E}"/>
              </a:ext>
            </a:extLst>
          </p:cNvPr>
          <p:cNvSpPr txBox="1"/>
          <p:nvPr/>
        </p:nvSpPr>
        <p:spPr>
          <a:xfrm>
            <a:off x="3303917" y="264821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</a:t>
            </a:r>
          </a:p>
        </p:txBody>
      </p:sp>
    </p:spTree>
    <p:extLst>
      <p:ext uri="{BB962C8B-B14F-4D97-AF65-F5344CB8AC3E}">
        <p14:creationId xmlns:p14="http://schemas.microsoft.com/office/powerpoint/2010/main" val="1105806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3EBB28A3-9DBE-857C-EA1A-DB80F7DA44EE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40CDD7D8-7C0E-FFA6-5867-BDF530E8540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ECCAA9B-D2A7-11D6-3000-5E97CAA66A98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3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DD84D2CB-ADFA-827D-D47B-94D2D5A38D6A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34649A0-32D6-7554-3DED-FF90164C37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13FC0D9-2A25-1CD2-D018-085CE9C2CC5A}"/>
              </a:ext>
            </a:extLst>
          </p:cNvPr>
          <p:cNvSpPr txBox="1"/>
          <p:nvPr/>
        </p:nvSpPr>
        <p:spPr>
          <a:xfrm>
            <a:off x="3303917" y="264821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E2BDF-39AD-D558-B4E6-EBEC63E82A86}"/>
              </a:ext>
            </a:extLst>
          </p:cNvPr>
          <p:cNvSpPr txBox="1"/>
          <p:nvPr/>
        </p:nvSpPr>
        <p:spPr>
          <a:xfrm>
            <a:off x="5112589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</a:t>
            </a:r>
          </a:p>
        </p:txBody>
      </p:sp>
    </p:spTree>
    <p:extLst>
      <p:ext uri="{BB962C8B-B14F-4D97-AF65-F5344CB8AC3E}">
        <p14:creationId xmlns:p14="http://schemas.microsoft.com/office/powerpoint/2010/main" val="1057268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2EBF37EF-A175-564E-4C39-47F69F3CEC77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F50E53E5-2F6A-D970-A7C8-9230621B2B16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1B1FAD9-B83C-11A2-BC54-C0B67E1C1D55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4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92D6A908-E6BA-02B8-AC17-CF64F8A39F6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F38AF38-353B-269B-1852-C1092F210A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16F7BE9-1ECF-568C-387E-F2D2B2BE485C}"/>
              </a:ext>
            </a:extLst>
          </p:cNvPr>
          <p:cNvSpPr txBox="1"/>
          <p:nvPr/>
        </p:nvSpPr>
        <p:spPr>
          <a:xfrm>
            <a:off x="3303917" y="264821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FED4036-8B56-3BFA-34BB-01AD4C33C33D}"/>
              </a:ext>
            </a:extLst>
          </p:cNvPr>
          <p:cNvSpPr txBox="1"/>
          <p:nvPr/>
        </p:nvSpPr>
        <p:spPr>
          <a:xfrm>
            <a:off x="5112589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87E948-CCFD-D511-41ED-B5B3A376F3C4}"/>
              </a:ext>
            </a:extLst>
          </p:cNvPr>
          <p:cNvSpPr txBox="1"/>
          <p:nvPr/>
        </p:nvSpPr>
        <p:spPr>
          <a:xfrm>
            <a:off x="7007525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444075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3020E769-5E04-5F73-1DE1-63EFB79107FC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D517B168-BBDB-FD51-E3C1-FE8D70DA3C6B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8C65AFF-DC1B-C3E9-8DE1-62D5C50E03F1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5 of 6</a:t>
              </a:r>
            </a:p>
          </p:txBody>
        </p:sp>
      </p:grp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3B193619-E7DB-6C51-2724-A8682972B673}"/>
              </a:ext>
            </a:extLst>
          </p:cNvPr>
          <p:cNvSpPr txBox="1">
            <a:spLocks/>
          </p:cNvSpPr>
          <p:nvPr/>
        </p:nvSpPr>
        <p:spPr>
          <a:xfrm>
            <a:off x="9829800" y="6035040"/>
            <a:ext cx="2095063" cy="343935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b="1" u="sng" dirty="0">
                <a:solidFill>
                  <a:srgbClr val="90CA5A"/>
                </a:solidFill>
                <a:hlinkClick r:id="rId3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Reveal All Answers</a:t>
            </a:r>
            <a:endParaRPr lang="en-US" b="1" dirty="0">
              <a:solidFill>
                <a:srgbClr val="90CA5A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A9D4A45-7627-03DC-6AC6-C8AE705BB6B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AA96A06-9449-CF1A-0AAA-2C0471EC5094}"/>
              </a:ext>
            </a:extLst>
          </p:cNvPr>
          <p:cNvSpPr txBox="1"/>
          <p:nvPr/>
        </p:nvSpPr>
        <p:spPr>
          <a:xfrm>
            <a:off x="3303917" y="264821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8A631E7-9450-606E-CF0E-40918BB346AE}"/>
              </a:ext>
            </a:extLst>
          </p:cNvPr>
          <p:cNvSpPr txBox="1"/>
          <p:nvPr/>
        </p:nvSpPr>
        <p:spPr>
          <a:xfrm>
            <a:off x="5112589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4AD0F5-E5C5-2AD1-DFF4-430079ED9681}"/>
              </a:ext>
            </a:extLst>
          </p:cNvPr>
          <p:cNvSpPr txBox="1"/>
          <p:nvPr/>
        </p:nvSpPr>
        <p:spPr>
          <a:xfrm>
            <a:off x="7007525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8BD3D40-6776-6EE7-3A82-0442380AA2B1}"/>
              </a:ext>
            </a:extLst>
          </p:cNvPr>
          <p:cNvSpPr txBox="1"/>
          <p:nvPr/>
        </p:nvSpPr>
        <p:spPr>
          <a:xfrm>
            <a:off x="9716218" y="3612351"/>
            <a:ext cx="526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C1BA7B-045C-05C3-0DC4-04293FAC79CC}"/>
              </a:ext>
            </a:extLst>
          </p:cNvPr>
          <p:cNvSpPr txBox="1"/>
          <p:nvPr/>
        </p:nvSpPr>
        <p:spPr>
          <a:xfrm>
            <a:off x="9733470" y="2948057"/>
            <a:ext cx="36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46170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">
            <a:extLst>
              <a:ext uri="{FF2B5EF4-FFF2-40B4-BE49-F238E27FC236}">
                <a16:creationId xmlns:a16="http://schemas.microsoft.com/office/drawing/2014/main" id="{C6A4BB01-FD07-0943-BF25-C2938827C9FF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10764982" y="128212"/>
            <a:ext cx="1227615" cy="47538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X.1</a:t>
            </a:r>
          </a:p>
        </p:txBody>
      </p:sp>
      <p:sp>
        <p:nvSpPr>
          <p:cNvPr id="18" name="Text Placeholder 1">
            <a:extLst>
              <a:ext uri="{FF2B5EF4-FFF2-40B4-BE49-F238E27FC236}">
                <a16:creationId xmlns:a16="http://schemas.microsoft.com/office/drawing/2014/main" id="{572C2200-87FD-8940-9248-802543688B97}"/>
              </a:ext>
            </a:extLst>
          </p:cNvPr>
          <p:cNvSpPr txBox="1">
            <a:spLocks/>
          </p:cNvSpPr>
          <p:nvPr/>
        </p:nvSpPr>
        <p:spPr>
          <a:xfrm>
            <a:off x="10764982" y="128212"/>
            <a:ext cx="1227615" cy="4753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000" b="1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X.2</a:t>
            </a:r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768805C-8E3C-F943-9245-5C8559DC85C0}"/>
              </a:ext>
            </a:extLst>
          </p:cNvPr>
          <p:cNvSpPr/>
          <p:nvPr/>
        </p:nvSpPr>
        <p:spPr>
          <a:xfrm rot="10800000">
            <a:off x="0" y="-18185"/>
            <a:ext cx="12192000" cy="730873"/>
          </a:xfrm>
          <a:prstGeom prst="rect">
            <a:avLst/>
          </a:prstGeom>
          <a:gradFill>
            <a:gsLst>
              <a:gs pos="85000">
                <a:srgbClr val="90CA5A"/>
              </a:gs>
              <a:gs pos="0">
                <a:srgbClr val="CDE7CF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itle 3">
            <a:extLst>
              <a:ext uri="{FF2B5EF4-FFF2-40B4-BE49-F238E27FC236}">
                <a16:creationId xmlns:a16="http://schemas.microsoft.com/office/drawing/2014/main" id="{B0F46BDE-F9EA-0142-9CD0-CDC33B2C7F56}"/>
              </a:ext>
            </a:extLst>
          </p:cNvPr>
          <p:cNvSpPr txBox="1">
            <a:spLocks/>
          </p:cNvSpPr>
          <p:nvPr/>
        </p:nvSpPr>
        <p:spPr>
          <a:xfrm>
            <a:off x="199403" y="70936"/>
            <a:ext cx="4185985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  <a:scene3d>
              <a:camera prst="orthographicFront"/>
              <a:lightRig rig="threePt" dir="t"/>
            </a:scene3d>
            <a:flatTx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0000"/>
                    </a:prstClr>
                  </a:outerShdw>
                </a:effectLst>
              </a:rPr>
              <a:t>Pacing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92BC991E-CFF2-2E47-BE67-5F7653A74E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73820" b="15523"/>
          <a:stretch/>
        </p:blipFill>
        <p:spPr>
          <a:xfrm flipH="1">
            <a:off x="6034405" y="-18186"/>
            <a:ext cx="6153325" cy="730874"/>
          </a:xfrm>
          <a:prstGeom prst="rect">
            <a:avLst/>
          </a:prstGeom>
        </p:spPr>
      </p:pic>
      <p:sp>
        <p:nvSpPr>
          <p:cNvPr id="25" name="Title 3">
            <a:extLst>
              <a:ext uri="{FF2B5EF4-FFF2-40B4-BE49-F238E27FC236}">
                <a16:creationId xmlns:a16="http://schemas.microsoft.com/office/drawing/2014/main" id="{B901F86B-DEDF-FC42-9CFE-153AB6D8185F}"/>
              </a:ext>
            </a:extLst>
          </p:cNvPr>
          <p:cNvSpPr txBox="1">
            <a:spLocks/>
          </p:cNvSpPr>
          <p:nvPr/>
        </p:nvSpPr>
        <p:spPr>
          <a:xfrm>
            <a:off x="11063387" y="70936"/>
            <a:ext cx="1028912" cy="64175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>
                <a:solidFill>
                  <a:schemeClr val="bg1"/>
                </a:solidFill>
                <a:effectLst>
                  <a:outerShdw blurRad="38100" dist="38100" dir="2700000" algn="tl" rotWithShape="0">
                    <a:prstClr val="black">
                      <a:alpha val="35000"/>
                    </a:prstClr>
                  </a:outerShdw>
                </a:effectLst>
              </a:rPr>
              <a:t>X.1</a:t>
            </a:r>
          </a:p>
        </p:txBody>
      </p:sp>
      <p:grpSp>
        <p:nvGrpSpPr>
          <p:cNvPr id="2" name="Slide Sequence Indicator">
            <a:extLst>
              <a:ext uri="{FF2B5EF4-FFF2-40B4-BE49-F238E27FC236}">
                <a16:creationId xmlns:a16="http://schemas.microsoft.com/office/drawing/2014/main" id="{EC47621B-E9AB-185B-DED9-618CAB9B7984}"/>
              </a:ext>
            </a:extLst>
          </p:cNvPr>
          <p:cNvGrpSpPr/>
          <p:nvPr/>
        </p:nvGrpSpPr>
        <p:grpSpPr>
          <a:xfrm>
            <a:off x="11475720" y="6562391"/>
            <a:ext cx="554352" cy="161583"/>
            <a:chOff x="11487150" y="6557850"/>
            <a:chExt cx="554352" cy="161583"/>
          </a:xfrm>
        </p:grpSpPr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A7F09CD9-5FEB-F485-FD13-D92A132449AF}"/>
                </a:ext>
              </a:extLst>
            </p:cNvPr>
            <p:cNvSpPr/>
            <p:nvPr/>
          </p:nvSpPr>
          <p:spPr>
            <a:xfrm>
              <a:off x="11487150" y="6562950"/>
              <a:ext cx="554352" cy="155448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F86B7F8-5566-33A3-DD1B-EFF0F4780B90}"/>
                </a:ext>
              </a:extLst>
            </p:cNvPr>
            <p:cNvSpPr txBox="1"/>
            <p:nvPr/>
          </p:nvSpPr>
          <p:spPr>
            <a:xfrm>
              <a:off x="11526836" y="6557850"/>
              <a:ext cx="495300" cy="161583"/>
            </a:xfrm>
            <a:prstGeom prst="rect">
              <a:avLst/>
            </a:prstGeom>
            <a:noFill/>
          </p:spPr>
          <p:txBody>
            <a:bodyPr wrap="square" tIns="0" bIns="0" rtlCol="0" anchor="t" anchorCtr="0">
              <a:spAutoFit/>
            </a:bodyPr>
            <a:lstStyle/>
            <a:p>
              <a:r>
                <a:rPr lang="en-US" sz="1050" dirty="0"/>
                <a:t>6 of 6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93E63BD8-CE13-E81D-3E5E-4ABF975BCC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936" y="1755897"/>
            <a:ext cx="10688128" cy="33462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5F5F31-BE46-D8F3-C128-4FAAFBB1DBC8}"/>
              </a:ext>
            </a:extLst>
          </p:cNvPr>
          <p:cNvSpPr txBox="1"/>
          <p:nvPr/>
        </p:nvSpPr>
        <p:spPr>
          <a:xfrm>
            <a:off x="3303917" y="2648218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635C87F-9568-FC2C-6EF6-DA22407BCC1A}"/>
              </a:ext>
            </a:extLst>
          </p:cNvPr>
          <p:cNvSpPr txBox="1"/>
          <p:nvPr/>
        </p:nvSpPr>
        <p:spPr>
          <a:xfrm>
            <a:off x="5112589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DF834CA-F99D-DF2E-6BE0-CE7A9D804BA7}"/>
              </a:ext>
            </a:extLst>
          </p:cNvPr>
          <p:cNvSpPr txBox="1"/>
          <p:nvPr/>
        </p:nvSpPr>
        <p:spPr>
          <a:xfrm>
            <a:off x="7007525" y="2648217"/>
            <a:ext cx="5262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247F13E-C1D4-2D8F-5701-C1832DF0A462}"/>
              </a:ext>
            </a:extLst>
          </p:cNvPr>
          <p:cNvSpPr txBox="1"/>
          <p:nvPr/>
        </p:nvSpPr>
        <p:spPr>
          <a:xfrm>
            <a:off x="9716218" y="3612351"/>
            <a:ext cx="52621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548DE4-15B8-97E6-3A08-93A773ECD89D}"/>
              </a:ext>
            </a:extLst>
          </p:cNvPr>
          <p:cNvSpPr txBox="1"/>
          <p:nvPr/>
        </p:nvSpPr>
        <p:spPr>
          <a:xfrm>
            <a:off x="9733470" y="2948057"/>
            <a:ext cx="36806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0F03F7C-E3B7-962D-EBBE-C58A7A79D0C4}"/>
              </a:ext>
            </a:extLst>
          </p:cNvPr>
          <p:cNvSpPr txBox="1"/>
          <p:nvPr/>
        </p:nvSpPr>
        <p:spPr>
          <a:xfrm>
            <a:off x="9167722" y="4077763"/>
            <a:ext cx="22292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00B05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conflicting viewpoints</a:t>
            </a:r>
          </a:p>
        </p:txBody>
      </p:sp>
    </p:spTree>
    <p:extLst>
      <p:ext uri="{BB962C8B-B14F-4D97-AF65-F5344CB8AC3E}">
        <p14:creationId xmlns:p14="http://schemas.microsoft.com/office/powerpoint/2010/main" val="274618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6AC31FB9A9E4A4BBBDBEA52FC9FCF86" ma:contentTypeVersion="15" ma:contentTypeDescription="Create a new document." ma:contentTypeScope="" ma:versionID="ab8974ae0925214378701722a3bc50d9">
  <xsd:schema xmlns:xsd="http://www.w3.org/2001/XMLSchema" xmlns:xs="http://www.w3.org/2001/XMLSchema" xmlns:p="http://schemas.microsoft.com/office/2006/metadata/properties" xmlns:ns2="8c51e3a4-653c-4fdb-90e5-55c9497c3d90" xmlns:ns3="880bc985-73af-4d6d-a44e-7887bbd4e6bd" targetNamespace="http://schemas.microsoft.com/office/2006/metadata/properties" ma:root="true" ma:fieldsID="d80b9db696a25684623e15794e628fbc" ns2:_="" ns3:_="">
    <xsd:import namespace="8c51e3a4-653c-4fdb-90e5-55c9497c3d90"/>
    <xsd:import namespace="880bc985-73af-4d6d-a44e-7887bbd4e6bd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ingHintHash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c51e3a4-653c-4fdb-90e5-55c9497c3d90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9" nillable="true" ma:displayName="Sharing Hint Hash" ma:internalName="SharingHintHash" ma:readOnly="true">
      <xsd:simpleType>
        <xsd:restriction base="dms:Text"/>
      </xsd:simpleType>
    </xsd:element>
    <xsd:element name="SharedWithDetails" ma:index="1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8" nillable="true" ma:displayName="Taxonomy Catch All Column" ma:hidden="true" ma:list="{77630112-c127-45d3-a29c-c62833c72f43}" ma:internalName="TaxCatchAll" ma:showField="CatchAllData" ma:web="8c51e3a4-653c-4fdb-90e5-55c9497c3d9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0bc985-73af-4d6d-a44e-7887bbd4e6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f7ad0c5e-1220-4d9d-a7fd-151c1bb7aa1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2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2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c51e3a4-653c-4fdb-90e5-55c9497c3d90" xsi:nil="true"/>
    <lcf76f155ced4ddcb4097134ff3c332f xmlns="880bc985-73af-4d6d-a44e-7887bbd4e6bd">
      <Terms xmlns="http://schemas.microsoft.com/office/infopath/2007/PartnerControls"/>
    </lcf76f155ced4ddcb4097134ff3c332f>
    <SharedWithUsers xmlns="8c51e3a4-653c-4fdb-90e5-55c9497c3d90">
      <UserInfo>
        <DisplayName/>
        <AccountId xsi:nil="true"/>
        <AccountType/>
      </UserInfo>
    </SharedWithUsers>
    <MediaLengthInSeconds xmlns="880bc985-73af-4d6d-a44e-7887bbd4e6bd" xsi:nil="true"/>
  </documentManagement>
</p:properties>
</file>

<file path=customXml/itemProps1.xml><?xml version="1.0" encoding="utf-8"?>
<ds:datastoreItem xmlns:ds="http://schemas.openxmlformats.org/officeDocument/2006/customXml" ds:itemID="{094CF66C-ABA3-4ACF-98C1-66917F425286}"/>
</file>

<file path=customXml/itemProps2.xml><?xml version="1.0" encoding="utf-8"?>
<ds:datastoreItem xmlns:ds="http://schemas.openxmlformats.org/officeDocument/2006/customXml" ds:itemID="{C3214AB9-5B3F-4AC9-A739-B1F5805454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F04B597-08A8-499B-BC38-D49099ED161C}">
  <ds:schemaRefs>
    <ds:schemaRef ds:uri="http://purl.org/dc/elements/1.1/"/>
    <ds:schemaRef ds:uri="http://schemas.microsoft.com/office/2006/metadata/properties"/>
    <ds:schemaRef ds:uri="8c51e3a4-653c-4fdb-90e5-55c9497c3d9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77379123-fe21-487e-82de-cf698d8ef07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TM03090430[[fn=Banded]]</Template>
  <TotalTime>20668</TotalTime>
  <Words>1289</Words>
  <Application>Microsoft Office PowerPoint</Application>
  <PresentationFormat>Widescreen</PresentationFormat>
  <Paragraphs>237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Arial</vt:lpstr>
      <vt:lpstr>Calibri</vt:lpstr>
      <vt:lpstr>Calibri Light</vt:lpstr>
      <vt:lpstr>Roboto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MasteryPrep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Math</dc:subject>
  <dc:creator>MasteryPrep</dc:creator>
  <dc:description/>
  <cp:lastModifiedBy>Allison Eskind</cp:lastModifiedBy>
  <cp:revision>861</cp:revision>
  <dcterms:created xsi:type="dcterms:W3CDTF">2019-07-03T20:42:54Z</dcterms:created>
  <dcterms:modified xsi:type="dcterms:W3CDTF">2022-10-06T19:25:39Z</dcterms:modified>
  <cp:contentStatus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0x01010096AC31FB9A9E4A4BBBDBEA52FC9FCF86</vt:lpwstr>
  </property>
  <property fmtid="{D5CDD505-2E9C-101B-9397-08002B2CF9AE}" pid="3" name="MediaServiceImageTags">
    <vt:lpwstr/>
  </property>
  <property fmtid="{D5CDD505-2E9C-101B-9397-08002B2CF9AE}" pid="4" name="Order">
    <vt:r8>146334600</vt:r8>
  </property>
  <property fmtid="{D5CDD505-2E9C-101B-9397-08002B2CF9AE}" pid="5" name="xd_Signature">
    <vt:bool>false</vt:bool>
  </property>
  <property fmtid="{D5CDD505-2E9C-101B-9397-08002B2CF9AE}" pid="6" name="xd_ProgID">
    <vt:lpwstr/>
  </property>
  <property fmtid="{D5CDD505-2E9C-101B-9397-08002B2CF9AE}" pid="7" name="_SourceUrl">
    <vt:lpwstr/>
  </property>
  <property fmtid="{D5CDD505-2E9C-101B-9397-08002B2CF9AE}" pid="8" name="_SharedFileIndex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_ExtendedDescription">
    <vt:lpwstr/>
  </property>
  <property fmtid="{D5CDD505-2E9C-101B-9397-08002B2CF9AE}" pid="12" name="TriggerFlowInfo">
    <vt:lpwstr/>
  </property>
</Properties>
</file>