
<file path=[Content_Types].xml><?xml version="1.0" encoding="utf-8"?>
<Types xmlns="http://schemas.openxmlformats.org/package/2006/content-types">
  <Default Extension="emf" ContentType="image/x-emf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33"/>
  </p:handoutMasterIdLst>
  <p:sldIdLst>
    <p:sldId id="364" r:id="rId5"/>
    <p:sldId id="772" r:id="rId6"/>
    <p:sldId id="948" r:id="rId7"/>
    <p:sldId id="760" r:id="rId8"/>
    <p:sldId id="949" r:id="rId9"/>
    <p:sldId id="950" r:id="rId10"/>
    <p:sldId id="951" r:id="rId11"/>
    <p:sldId id="952" r:id="rId12"/>
    <p:sldId id="953" r:id="rId13"/>
    <p:sldId id="954" r:id="rId14"/>
    <p:sldId id="955" r:id="rId15"/>
    <p:sldId id="972" r:id="rId16"/>
    <p:sldId id="973" r:id="rId17"/>
    <p:sldId id="974" r:id="rId18"/>
    <p:sldId id="975" r:id="rId19"/>
    <p:sldId id="976" r:id="rId20"/>
    <p:sldId id="960" r:id="rId21"/>
    <p:sldId id="961" r:id="rId22"/>
    <p:sldId id="962" r:id="rId23"/>
    <p:sldId id="963" r:id="rId24"/>
    <p:sldId id="964" r:id="rId25"/>
    <p:sldId id="965" r:id="rId26"/>
    <p:sldId id="966" r:id="rId27"/>
    <p:sldId id="967" r:id="rId28"/>
    <p:sldId id="968" r:id="rId29"/>
    <p:sldId id="969" r:id="rId30"/>
    <p:sldId id="970" r:id="rId31"/>
    <p:sldId id="97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95A453-33EC-158A-2D4F-BE79385190DA}" name="Jeff Garrett" initials="JG" userId="S::jeff@masteryprep.com::d4b8879d-6fbb-4afd-a0b0-363a7f1ecadd" providerId="AD"/>
  <p188:author id="{8FA0EBB0-A68D-AD60-A208-1D69357F9FE6}" name="Kayla Manuel" initials="KM" userId="S::kmanuel@masteryprep.com::47a26a26-0856-4946-a95c-a98c7d9786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Garrett" initials="JG" lastIdx="8" clrIdx="0">
    <p:extLst>
      <p:ext uri="{19B8F6BF-5375-455C-9EA6-DF929625EA0E}">
        <p15:presenceInfo xmlns:p15="http://schemas.microsoft.com/office/powerpoint/2012/main" userId="Jeff Garrett" providerId="None"/>
      </p:ext>
    </p:extLst>
  </p:cmAuthor>
  <p:cmAuthor id="2" name="Corrine Streff" initials="CS" lastIdx="5" clrIdx="1">
    <p:extLst>
      <p:ext uri="{19B8F6BF-5375-455C-9EA6-DF929625EA0E}">
        <p15:presenceInfo xmlns:p15="http://schemas.microsoft.com/office/powerpoint/2012/main" userId="3445b4ffabaa14c2" providerId="Windows Live"/>
      </p:ext>
    </p:extLst>
  </p:cmAuthor>
  <p:cmAuthor id="3" name="Lisa Halem" initials="LH" lastIdx="8" clrIdx="2">
    <p:extLst>
      <p:ext uri="{19B8F6BF-5375-455C-9EA6-DF929625EA0E}">
        <p15:presenceInfo xmlns:p15="http://schemas.microsoft.com/office/powerpoint/2012/main" userId="e78693527875db11" providerId="Windows Live"/>
      </p:ext>
    </p:extLst>
  </p:cmAuthor>
  <p:cmAuthor id="4" name="Natalie Mucker" initials="NM" lastIdx="35" clrIdx="3">
    <p:extLst>
      <p:ext uri="{19B8F6BF-5375-455C-9EA6-DF929625EA0E}">
        <p15:presenceInfo xmlns:p15="http://schemas.microsoft.com/office/powerpoint/2012/main" userId="3603146d8ddf4830" providerId="Windows Live"/>
      </p:ext>
    </p:extLst>
  </p:cmAuthor>
  <p:cmAuthor id="5" name="Eric Manuel" initials="EM" lastIdx="1" clrIdx="4">
    <p:extLst>
      <p:ext uri="{19B8F6BF-5375-455C-9EA6-DF929625EA0E}">
        <p15:presenceInfo xmlns:p15="http://schemas.microsoft.com/office/powerpoint/2012/main" userId="4970d67065a0af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E7FBF"/>
    <a:srgbClr val="FFFFFF"/>
    <a:srgbClr val="0060B0"/>
    <a:srgbClr val="006BC4"/>
    <a:srgbClr val="0065B8"/>
    <a:srgbClr val="89CFF1"/>
    <a:srgbClr val="0059A2"/>
    <a:srgbClr val="5EA2D1"/>
    <a:srgbClr val="6AB6E5"/>
    <a:srgbClr val="D3E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36" autoAdjust="0"/>
    <p:restoredTop sz="94660"/>
  </p:normalViewPr>
  <p:slideViewPr>
    <p:cSldViewPr snapToGrid="0">
      <p:cViewPr>
        <p:scale>
          <a:sx n="100" d="100"/>
          <a:sy n="100" d="100"/>
        </p:scale>
        <p:origin x="50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EB8238-0BE6-4D5F-B39D-D50A3B8A86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84356-4C95-4E98-B494-256425D9C2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5C075-7242-487A-B2D8-381E156FDCCE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53C8A-37CF-4E10-B015-96F9EE6DD5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96857-290B-484C-B578-4BE41A7746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7B5C5-37FC-4ABE-B9C3-5918E3E9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7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verview (Fir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9DB73F-1111-492F-8840-90115D325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13"/>
          <a:stretch/>
        </p:blipFill>
        <p:spPr>
          <a:xfrm>
            <a:off x="0" y="-27896"/>
            <a:ext cx="12192000" cy="435470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9DD326-19A6-4CC0-AA3E-A428003BC29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08038" y="3851275"/>
            <a:ext cx="10515600" cy="424732"/>
          </a:xfrm>
        </p:spPr>
        <p:txBody>
          <a:bodyPr>
            <a:spAutoFit/>
          </a:bodyPr>
          <a:lstStyle>
            <a:lvl1pPr marL="457200" indent="-457200">
              <a:buNone/>
              <a:defRPr sz="24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Learning.Targets</a:t>
            </a:r>
            <a:r>
              <a:rPr lang="en-US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AFE01-D218-4CFD-A787-C782F1BAA963}"/>
              </a:ext>
            </a:extLst>
          </p:cNvPr>
          <p:cNvSpPr/>
          <p:nvPr userDrawn="1"/>
        </p:nvSpPr>
        <p:spPr>
          <a:xfrm>
            <a:off x="1127125" y="622248"/>
            <a:ext cx="1563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Chapter</a:t>
            </a:r>
            <a:endParaRPr lang="en-US" sz="3200" dirty="0">
              <a:latin typeface="+mj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3A6F10-1553-41E8-8327-E9C5DA35C60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59393" y="634948"/>
            <a:ext cx="780707" cy="584200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8667C08-2DCA-4F71-ACF7-5EA09088528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127125" y="1215009"/>
            <a:ext cx="7262813" cy="646331"/>
          </a:xfrm>
        </p:spPr>
        <p:txBody>
          <a:bodyPr anchor="ctr">
            <a:sp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&lt;Chapter.Title&gt;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8C94ED-608C-4020-8CDA-9EA4BB54DAE6}"/>
              </a:ext>
            </a:extLst>
          </p:cNvPr>
          <p:cNvSpPr/>
          <p:nvPr userDrawn="1"/>
        </p:nvSpPr>
        <p:spPr>
          <a:xfrm>
            <a:off x="808252" y="3134596"/>
            <a:ext cx="2899682" cy="434170"/>
          </a:xfrm>
          <a:prstGeom prst="rect">
            <a:avLst/>
          </a:prstGeom>
          <a:solidFill>
            <a:srgbClr val="E55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BC5E7-1CC8-4590-95AE-E774133F288C}"/>
              </a:ext>
            </a:extLst>
          </p:cNvPr>
          <p:cNvSpPr txBox="1">
            <a:spLocks/>
          </p:cNvSpPr>
          <p:nvPr userDrawn="1"/>
        </p:nvSpPr>
        <p:spPr>
          <a:xfrm>
            <a:off x="808038" y="3174088"/>
            <a:ext cx="3219754" cy="4341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spc="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TARGETS</a:t>
            </a:r>
          </a:p>
        </p:txBody>
      </p:sp>
    </p:spTree>
    <p:extLst>
      <p:ext uri="{BB962C8B-B14F-4D97-AF65-F5344CB8AC3E}">
        <p14:creationId xmlns:p14="http://schemas.microsoft.com/office/powerpoint/2010/main" val="41758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FE3194E-B080-4223-AEBC-CD27BD7927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2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578593A-58AC-4A47-937F-2D0A33BB1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0" y="-1406"/>
            <a:ext cx="1985817" cy="662503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831831E-F4F4-49C6-A0EA-6E86E5E7A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465138" indent="-465138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D5E9A10-153D-4361-A985-680EA3ADBF8C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</p:spTree>
    <p:extLst>
      <p:ext uri="{BB962C8B-B14F-4D97-AF65-F5344CB8AC3E}">
        <p14:creationId xmlns:p14="http://schemas.microsoft.com/office/powerpoint/2010/main" val="30747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4979358-3D2A-4073-83B5-CC3518182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2DA66-FAB8-4A94-B5A4-4A2782DAFC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176" y="128016"/>
            <a:ext cx="9848088" cy="475384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F37501D-6683-41CB-9C3E-8267162C5A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3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TA Mini-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1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125942-8A39-4DB3-94A4-5C6CE89E9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46702" y="705678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7BB67B-B87C-4BCE-9687-A375A102B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B116032-FA90-4C78-B17A-9E6B0E952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10" name="Instruction Title - Warm/Wrap-Up">
            <a:extLst>
              <a:ext uri="{FF2B5EF4-FFF2-40B4-BE49-F238E27FC236}">
                <a16:creationId xmlns:a16="http://schemas.microsoft.com/office/drawing/2014/main" id="{D9E8F855-7E85-43FF-9028-3E42FD00C529}"/>
              </a:ext>
            </a:extLst>
          </p:cNvPr>
          <p:cNvGrpSpPr/>
          <p:nvPr userDrawn="1"/>
        </p:nvGrpSpPr>
        <p:grpSpPr>
          <a:xfrm>
            <a:off x="819787" y="2371675"/>
            <a:ext cx="10477500" cy="547419"/>
            <a:chOff x="838200" y="2048925"/>
            <a:chExt cx="10477500" cy="547419"/>
          </a:xfrm>
        </p:grpSpPr>
        <p:sp>
          <p:nvSpPr>
            <p:cNvPr id="13" name="Text Placeholder 4">
              <a:extLst>
                <a:ext uri="{FF2B5EF4-FFF2-40B4-BE49-F238E27FC236}">
                  <a16:creationId xmlns:a16="http://schemas.microsoft.com/office/drawing/2014/main" id="{F8287EED-7963-4A5A-B6A3-BCBEA38508B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1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DF3D5C"/>
                  </a:solidFill>
                </a:rPr>
                <a:t>Instructions: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1E6E7C-72D7-42BF-95D5-BE1AEA0B37F2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DF3D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F2ED115-175E-4503-9B57-B3DAC16EC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6" y="3023090"/>
            <a:ext cx="10864213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390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A41C5B2-3388-4FC9-9A43-3E53A7F64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663AA57-ABC6-4396-B5DB-FA0E9B32E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A4663DD-C81F-453A-8E8F-27755F3229F6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  <p:grpSp>
        <p:nvGrpSpPr>
          <p:cNvPr id="23" name="Instruction Title - Foundation">
            <a:extLst>
              <a:ext uri="{FF2B5EF4-FFF2-40B4-BE49-F238E27FC236}">
                <a16:creationId xmlns:a16="http://schemas.microsoft.com/office/drawing/2014/main" id="{5BE56B61-D60D-4049-81AB-287F07925BE9}"/>
              </a:ext>
            </a:extLst>
          </p:cNvPr>
          <p:cNvGrpSpPr/>
          <p:nvPr userDrawn="1"/>
        </p:nvGrpSpPr>
        <p:grpSpPr>
          <a:xfrm>
            <a:off x="819787" y="2371673"/>
            <a:ext cx="10477500" cy="547421"/>
            <a:chOff x="838200" y="2048925"/>
            <a:chExt cx="10477500" cy="547421"/>
          </a:xfrm>
        </p:grpSpPr>
        <p:sp>
          <p:nvSpPr>
            <p:cNvPr id="24" name="Text Placeholder 4">
              <a:extLst>
                <a:ext uri="{FF2B5EF4-FFF2-40B4-BE49-F238E27FC236}">
                  <a16:creationId xmlns:a16="http://schemas.microsoft.com/office/drawing/2014/main" id="{0A00AC73-BC47-41E8-AEA7-3D7BF49D908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2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F58B33"/>
                  </a:solidFill>
                </a:rPr>
                <a:t>Instructions: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E28D2A-EBCD-441F-B8EA-37EBAA93712F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F58B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53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413E9F7-80C6-4CF5-94C8-D5089C0ED5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22" name="Instruction Title - Approach">
            <a:extLst>
              <a:ext uri="{FF2B5EF4-FFF2-40B4-BE49-F238E27FC236}">
                <a16:creationId xmlns:a16="http://schemas.microsoft.com/office/drawing/2014/main" id="{F8E47AA4-CD1D-48C0-935E-50C9F6BEE8CF}"/>
              </a:ext>
            </a:extLst>
          </p:cNvPr>
          <p:cNvGrpSpPr/>
          <p:nvPr userDrawn="1"/>
        </p:nvGrpSpPr>
        <p:grpSpPr>
          <a:xfrm>
            <a:off x="822960" y="2371673"/>
            <a:ext cx="10477500" cy="539109"/>
            <a:chOff x="838200" y="2048925"/>
            <a:chExt cx="10477500" cy="539109"/>
          </a:xfrm>
        </p:grpSpPr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id="{E38EFCD7-981E-4930-B0B1-8ED4D15AA9A6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391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229FA5"/>
                  </a:solidFill>
                </a:rPr>
                <a:t>Instructions: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A27E481-A87A-4D6D-8344-587A7B7EDD84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229F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9D522-5D00-4B80-B800-27D4AAFD5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113" y="128016"/>
            <a:ext cx="9848088" cy="475038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B358B40-5FE2-4FC9-AE82-4923513632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516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3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F2D01-5F1C-4505-BB30-73CE046C8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BC182-D1EF-4BE0-BC3A-08FEF3D14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8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62" r:id="rId3"/>
    <p:sldLayoutId id="2147483668" r:id="rId4"/>
    <p:sldLayoutId id="2147483671" r:id="rId5"/>
    <p:sldLayoutId id="2147483680" r:id="rId6"/>
    <p:sldLayoutId id="2147483681" r:id="rId7"/>
    <p:sldLayoutId id="2147483682" r:id="rId8"/>
    <p:sldLayoutId id="2147483685" r:id="rId9"/>
    <p:sldLayoutId id="2147483677" r:id="rId10"/>
    <p:sldLayoutId id="2147483686" r:id="rId11"/>
    <p:sldLayoutId id="2147483687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000">
              <a:srgbClr val="0059A2"/>
            </a:gs>
            <a:gs pos="79000">
              <a:srgbClr val="89CFF1"/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B3C6D4-C230-A648-9457-171B1D35DF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 flipH="1">
            <a:off x="352337" y="330942"/>
            <a:ext cx="6153325" cy="6858000"/>
          </a:xfrm>
          <a:prstGeom prst="rect">
            <a:avLst/>
          </a:prstGeom>
          <a:noFill/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6882397D-FED5-48CE-B9CE-FB2ACF4E4B05}"/>
              </a:ext>
            </a:extLst>
          </p:cNvPr>
          <p:cNvSpPr txBox="1">
            <a:spLocks/>
          </p:cNvSpPr>
          <p:nvPr/>
        </p:nvSpPr>
        <p:spPr>
          <a:xfrm>
            <a:off x="846479" y="1122522"/>
            <a:ext cx="5172075" cy="3805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Mini-Lesson 4 | Reading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11CA040-E4A4-582F-B130-58B97B7EEE03}"/>
              </a:ext>
            </a:extLst>
          </p:cNvPr>
          <p:cNvSpPr txBox="1">
            <a:spLocks/>
          </p:cNvSpPr>
          <p:nvPr/>
        </p:nvSpPr>
        <p:spPr>
          <a:xfrm>
            <a:off x="759393" y="1566220"/>
            <a:ext cx="8630246" cy="82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Pacing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589295-123C-B601-1293-E7A1E7C249E6}"/>
              </a:ext>
            </a:extLst>
          </p:cNvPr>
          <p:cNvGrpSpPr/>
          <p:nvPr/>
        </p:nvGrpSpPr>
        <p:grpSpPr>
          <a:xfrm>
            <a:off x="9591677" y="507060"/>
            <a:ext cx="2252662" cy="402578"/>
            <a:chOff x="9591677" y="507060"/>
            <a:chExt cx="2252662" cy="402578"/>
          </a:xfrm>
        </p:grpSpPr>
        <p:sp>
          <p:nvSpPr>
            <p:cNvPr id="22" name="Title 3">
              <a:extLst>
                <a:ext uri="{FF2B5EF4-FFF2-40B4-BE49-F238E27FC236}">
                  <a16:creationId xmlns:a16="http://schemas.microsoft.com/office/drawing/2014/main" id="{B2F2AA7E-F067-4435-C57C-952B8D0DAFAB}"/>
                </a:ext>
              </a:extLst>
            </p:cNvPr>
            <p:cNvSpPr txBox="1">
              <a:spLocks/>
            </p:cNvSpPr>
            <p:nvPr/>
          </p:nvSpPr>
          <p:spPr>
            <a:xfrm>
              <a:off x="9826273" y="507060"/>
              <a:ext cx="2018066" cy="40257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 rotWithShape="0">
                      <a:prstClr val="black">
                        <a:alpha val="20000"/>
                      </a:prstClr>
                    </a:outerShdw>
                  </a:effectLst>
                </a:rPr>
                <a:t>Time Mastery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03B90D1-FC9F-688F-648F-B6EC8F375F98}"/>
                </a:ext>
              </a:extLst>
            </p:cNvPr>
            <p:cNvGrpSpPr/>
            <p:nvPr/>
          </p:nvGrpSpPr>
          <p:grpSpPr>
            <a:xfrm>
              <a:off x="9591677" y="545978"/>
              <a:ext cx="222690" cy="228545"/>
              <a:chOff x="9591677" y="545978"/>
              <a:chExt cx="222690" cy="228545"/>
            </a:xfrm>
            <a:effectLst>
              <a:outerShdw blurRad="114300" dist="127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89756D1F-D800-8FE6-EAE9-25D7881E1734}"/>
                  </a:ext>
                </a:extLst>
              </p:cNvPr>
              <p:cNvSpPr/>
              <p:nvPr/>
            </p:nvSpPr>
            <p:spPr>
              <a:xfrm>
                <a:off x="9669359" y="545978"/>
                <a:ext cx="67325" cy="69126"/>
              </a:xfrm>
              <a:custGeom>
                <a:avLst/>
                <a:gdLst>
                  <a:gd name="connsiteX0" fmla="*/ 275119 w 552084"/>
                  <a:gd name="connsiteY0" fmla="*/ 0 h 566856"/>
                  <a:gd name="connsiteX1" fmla="*/ 0 w 552084"/>
                  <a:gd name="connsiteY1" fmla="*/ 566856 h 566856"/>
                  <a:gd name="connsiteX2" fmla="*/ 552085 w 552084"/>
                  <a:gd name="connsiteY2" fmla="*/ 566856 h 566856"/>
                  <a:gd name="connsiteX3" fmla="*/ 275119 w 552084"/>
                  <a:gd name="connsiteY3" fmla="*/ 0 h 56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084" h="566856">
                    <a:moveTo>
                      <a:pt x="275119" y="0"/>
                    </a:moveTo>
                    <a:lnTo>
                      <a:pt x="0" y="566856"/>
                    </a:lnTo>
                    <a:lnTo>
                      <a:pt x="552085" y="566856"/>
                    </a:lnTo>
                    <a:lnTo>
                      <a:pt x="2751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1F945A0-A789-FFED-85FE-BEB8F6C7544D}"/>
                  </a:ext>
                </a:extLst>
              </p:cNvPr>
              <p:cNvSpPr/>
              <p:nvPr/>
            </p:nvSpPr>
            <p:spPr>
              <a:xfrm>
                <a:off x="9630856" y="635595"/>
                <a:ext cx="144332" cy="58318"/>
              </a:xfrm>
              <a:custGeom>
                <a:avLst/>
                <a:gdLst>
                  <a:gd name="connsiteX0" fmla="*/ 232651 w 1183566"/>
                  <a:gd name="connsiteY0" fmla="*/ 0 h 478227"/>
                  <a:gd name="connsiteX1" fmla="*/ 950916 w 1183566"/>
                  <a:gd name="connsiteY1" fmla="*/ 0 h 478227"/>
                  <a:gd name="connsiteX2" fmla="*/ 1183567 w 1183566"/>
                  <a:gd name="connsiteY2" fmla="*/ 478227 h 478227"/>
                  <a:gd name="connsiteX3" fmla="*/ 0 w 1183566"/>
                  <a:gd name="connsiteY3" fmla="*/ 478227 h 478227"/>
                  <a:gd name="connsiteX4" fmla="*/ 232651 w 1183566"/>
                  <a:gd name="connsiteY4" fmla="*/ 0 h 47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566" h="478227">
                    <a:moveTo>
                      <a:pt x="232651" y="0"/>
                    </a:moveTo>
                    <a:lnTo>
                      <a:pt x="950916" y="0"/>
                    </a:lnTo>
                    <a:lnTo>
                      <a:pt x="1183567" y="478227"/>
                    </a:lnTo>
                    <a:lnTo>
                      <a:pt x="0" y="478227"/>
                    </a:lnTo>
                    <a:lnTo>
                      <a:pt x="232651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0B7CD0C-D56D-D4E6-C3DE-3C11C5787FC1}"/>
                  </a:ext>
                </a:extLst>
              </p:cNvPr>
              <p:cNvSpPr/>
              <p:nvPr/>
            </p:nvSpPr>
            <p:spPr>
              <a:xfrm>
                <a:off x="9591677" y="714178"/>
                <a:ext cx="222690" cy="60345"/>
              </a:xfrm>
              <a:custGeom>
                <a:avLst/>
                <a:gdLst>
                  <a:gd name="connsiteX0" fmla="*/ 241883 w 1826127"/>
                  <a:gd name="connsiteY0" fmla="*/ 0 h 494845"/>
                  <a:gd name="connsiteX1" fmla="*/ 0 w 1826127"/>
                  <a:gd name="connsiteY1" fmla="*/ 494845 h 494845"/>
                  <a:gd name="connsiteX2" fmla="*/ 1826127 w 1826127"/>
                  <a:gd name="connsiteY2" fmla="*/ 494845 h 494845"/>
                  <a:gd name="connsiteX3" fmla="*/ 1584244 w 1826127"/>
                  <a:gd name="connsiteY3" fmla="*/ 0 h 494845"/>
                  <a:gd name="connsiteX4" fmla="*/ 241883 w 1826127"/>
                  <a:gd name="connsiteY4" fmla="*/ 0 h 49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6127" h="494845">
                    <a:moveTo>
                      <a:pt x="241883" y="0"/>
                    </a:moveTo>
                    <a:lnTo>
                      <a:pt x="0" y="494845"/>
                    </a:lnTo>
                    <a:lnTo>
                      <a:pt x="1826127" y="494845"/>
                    </a:lnTo>
                    <a:lnTo>
                      <a:pt x="1584244" y="0"/>
                    </a:lnTo>
                    <a:lnTo>
                      <a:pt x="241883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68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AD7CD5D5-A69C-1550-38E3-3E1384C2DCAE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5EFFB66-4E82-A389-D67E-2DB1107B6968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1BFE62-3B21-8D9E-5E15-EAB9EF6AA693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1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E21600B-AEF8-268E-9A15-B60A01D0A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478" y="1689137"/>
            <a:ext cx="6569043" cy="347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6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AD7CD5D5-A69C-1550-38E3-3E1384C2DCAE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5EFFB66-4E82-A389-D67E-2DB1107B6968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1BFE62-3B21-8D9E-5E15-EAB9EF6AA693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5</a:t>
              </a:r>
            </a:p>
          </p:txBody>
        </p:sp>
      </p:grp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69EC42D-D446-1065-9D8D-A2B03A58CFC5}"/>
              </a:ext>
            </a:extLst>
          </p:cNvPr>
          <p:cNvSpPr txBox="1">
            <a:spLocks/>
          </p:cNvSpPr>
          <p:nvPr/>
        </p:nvSpPr>
        <p:spPr>
          <a:xfrm>
            <a:off x="1811976" y="2878002"/>
            <a:ext cx="9663744" cy="20826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1: </a:t>
            </a:r>
            <a:r>
              <a:rPr lang="en-US" sz="3200" dirty="0">
                <a:solidFill>
                  <a:srgbClr val="00B050"/>
                </a:solidFill>
              </a:rPr>
              <a:t>12:00</a:t>
            </a:r>
            <a:r>
              <a:rPr lang="en-US" sz="3200" dirty="0"/>
              <a:t>			Passage 4:</a:t>
            </a:r>
            <a:endParaRPr lang="en-US" sz="3200" dirty="0">
              <a:solidFill>
                <a:srgbClr val="00B050"/>
              </a:solidFill>
            </a:endParaRP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2: 				Check your work: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3: 				The test ends: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A992610-AE4D-46BA-69D4-434D7B5AC189}"/>
              </a:ext>
            </a:extLst>
          </p:cNvPr>
          <p:cNvSpPr txBox="1">
            <a:spLocks/>
          </p:cNvSpPr>
          <p:nvPr/>
        </p:nvSpPr>
        <p:spPr>
          <a:xfrm>
            <a:off x="463380" y="1210009"/>
            <a:ext cx="10431782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If you set your watch to noon at the start of the test, what time will your watch say when you begin each section of the test?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B51B2E-7EE1-FEE8-EAA4-F005604B18B8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2E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4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AD7CD5D5-A69C-1550-38E3-3E1384C2DCAE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5EFFB66-4E82-A389-D67E-2DB1107B6968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1BFE62-3B21-8D9E-5E15-EAB9EF6AA693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5</a:t>
              </a:r>
            </a:p>
          </p:txBody>
        </p:sp>
      </p:grp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69EC42D-D446-1065-9D8D-A2B03A58CFC5}"/>
              </a:ext>
            </a:extLst>
          </p:cNvPr>
          <p:cNvSpPr txBox="1">
            <a:spLocks/>
          </p:cNvSpPr>
          <p:nvPr/>
        </p:nvSpPr>
        <p:spPr>
          <a:xfrm>
            <a:off x="1811976" y="2878002"/>
            <a:ext cx="9663744" cy="20826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1: </a:t>
            </a:r>
            <a:r>
              <a:rPr lang="en-US" sz="3200" dirty="0">
                <a:solidFill>
                  <a:srgbClr val="00B050"/>
                </a:solidFill>
              </a:rPr>
              <a:t>12:00</a:t>
            </a:r>
            <a:r>
              <a:rPr lang="en-US" sz="3200" dirty="0"/>
              <a:t>			Passage 4:</a:t>
            </a:r>
            <a:endParaRPr lang="en-US" sz="3200" dirty="0">
              <a:solidFill>
                <a:srgbClr val="00B050"/>
              </a:solidFill>
            </a:endParaRP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2:  </a:t>
            </a:r>
            <a:r>
              <a:rPr lang="en-US" sz="3200" dirty="0">
                <a:solidFill>
                  <a:srgbClr val="00B050"/>
                </a:solidFill>
              </a:rPr>
              <a:t>12:08</a:t>
            </a:r>
            <a:r>
              <a:rPr lang="en-US" sz="3200" dirty="0"/>
              <a:t>		Check your work: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3: 				The test ends: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A992610-AE4D-46BA-69D4-434D7B5AC189}"/>
              </a:ext>
            </a:extLst>
          </p:cNvPr>
          <p:cNvSpPr txBox="1">
            <a:spLocks/>
          </p:cNvSpPr>
          <p:nvPr/>
        </p:nvSpPr>
        <p:spPr>
          <a:xfrm>
            <a:off x="463380" y="1210009"/>
            <a:ext cx="10431782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If you set your watch to noon at the start of the test, what time will your watch say when you begin each section of the test?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41D1EE6-9C08-0A46-DC37-45ACD87C7048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2E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4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AD7CD5D5-A69C-1550-38E3-3E1384C2DCAE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5EFFB66-4E82-A389-D67E-2DB1107B6968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1BFE62-3B21-8D9E-5E15-EAB9EF6AA693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5</a:t>
              </a:r>
            </a:p>
          </p:txBody>
        </p:sp>
      </p:grp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69EC42D-D446-1065-9D8D-A2B03A58CFC5}"/>
              </a:ext>
            </a:extLst>
          </p:cNvPr>
          <p:cNvSpPr txBox="1">
            <a:spLocks/>
          </p:cNvSpPr>
          <p:nvPr/>
        </p:nvSpPr>
        <p:spPr>
          <a:xfrm>
            <a:off x="1811976" y="2878002"/>
            <a:ext cx="9663744" cy="20826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1: </a:t>
            </a:r>
            <a:r>
              <a:rPr lang="en-US" sz="3200" dirty="0">
                <a:solidFill>
                  <a:srgbClr val="00B050"/>
                </a:solidFill>
              </a:rPr>
              <a:t>12:00</a:t>
            </a:r>
            <a:r>
              <a:rPr lang="en-US" sz="3200" dirty="0"/>
              <a:t>			Passage 4:</a:t>
            </a:r>
            <a:endParaRPr lang="en-US" sz="3200" dirty="0">
              <a:solidFill>
                <a:srgbClr val="00B050"/>
              </a:solidFill>
            </a:endParaRP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2: </a:t>
            </a:r>
            <a:r>
              <a:rPr lang="en-US" sz="3200" dirty="0">
                <a:solidFill>
                  <a:srgbClr val="00B050"/>
                </a:solidFill>
              </a:rPr>
              <a:t>12:08	</a:t>
            </a:r>
            <a:r>
              <a:rPr lang="en-US" sz="3200" dirty="0"/>
              <a:t>		Check your work: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3: 	</a:t>
            </a:r>
            <a:r>
              <a:rPr lang="en-US" sz="3200" dirty="0">
                <a:solidFill>
                  <a:srgbClr val="00B050"/>
                </a:solidFill>
              </a:rPr>
              <a:t>12:16</a:t>
            </a:r>
            <a:r>
              <a:rPr lang="en-US" sz="3200" dirty="0"/>
              <a:t>		The test ends: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A992610-AE4D-46BA-69D4-434D7B5AC189}"/>
              </a:ext>
            </a:extLst>
          </p:cNvPr>
          <p:cNvSpPr txBox="1">
            <a:spLocks/>
          </p:cNvSpPr>
          <p:nvPr/>
        </p:nvSpPr>
        <p:spPr>
          <a:xfrm>
            <a:off x="463380" y="1210009"/>
            <a:ext cx="10431782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If you set your watch to noon at the start of the test, what time will your watch say when you begin each section of the test?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1CE8D0B0-8B93-B59A-3D03-23FE89377463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2E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7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AD7CD5D5-A69C-1550-38E3-3E1384C2DCAE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5EFFB66-4E82-A389-D67E-2DB1107B6968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1BFE62-3B21-8D9E-5E15-EAB9EF6AA693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5</a:t>
              </a:r>
            </a:p>
          </p:txBody>
        </p:sp>
      </p:grp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69EC42D-D446-1065-9D8D-A2B03A58CFC5}"/>
              </a:ext>
            </a:extLst>
          </p:cNvPr>
          <p:cNvSpPr txBox="1">
            <a:spLocks/>
          </p:cNvSpPr>
          <p:nvPr/>
        </p:nvSpPr>
        <p:spPr>
          <a:xfrm>
            <a:off x="1811976" y="2878002"/>
            <a:ext cx="9663744" cy="20826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1: </a:t>
            </a:r>
            <a:r>
              <a:rPr lang="en-US" sz="3200" dirty="0">
                <a:solidFill>
                  <a:srgbClr val="00B050"/>
                </a:solidFill>
              </a:rPr>
              <a:t>12:00</a:t>
            </a:r>
            <a:r>
              <a:rPr lang="en-US" sz="3200" dirty="0"/>
              <a:t>			Passage 4: </a:t>
            </a:r>
            <a:r>
              <a:rPr lang="en-US" sz="3200" dirty="0">
                <a:solidFill>
                  <a:srgbClr val="00B050"/>
                </a:solidFill>
              </a:rPr>
              <a:t>12:24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2: </a:t>
            </a:r>
            <a:r>
              <a:rPr lang="en-US" sz="3200" dirty="0">
                <a:solidFill>
                  <a:srgbClr val="00B050"/>
                </a:solidFill>
              </a:rPr>
              <a:t>12:08	</a:t>
            </a:r>
            <a:r>
              <a:rPr lang="en-US" sz="3200" dirty="0"/>
              <a:t>		Check your work: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3: 	</a:t>
            </a:r>
            <a:r>
              <a:rPr lang="en-US" sz="3200" dirty="0">
                <a:solidFill>
                  <a:srgbClr val="00B050"/>
                </a:solidFill>
              </a:rPr>
              <a:t>12:16</a:t>
            </a:r>
            <a:r>
              <a:rPr lang="en-US" sz="3200" dirty="0"/>
              <a:t>		The test ends: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A992610-AE4D-46BA-69D4-434D7B5AC189}"/>
              </a:ext>
            </a:extLst>
          </p:cNvPr>
          <p:cNvSpPr txBox="1">
            <a:spLocks/>
          </p:cNvSpPr>
          <p:nvPr/>
        </p:nvSpPr>
        <p:spPr>
          <a:xfrm>
            <a:off x="463380" y="1210009"/>
            <a:ext cx="10431782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If you set your watch to noon at the start of the test, what time will your watch say when you begin each section of the test?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235A900F-21C0-DD7A-24A2-891F44BEBA22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2E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9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AD7CD5D5-A69C-1550-38E3-3E1384C2DCAE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5EFFB66-4E82-A389-D67E-2DB1107B6968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1BFE62-3B21-8D9E-5E15-EAB9EF6AA693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5</a:t>
              </a:r>
            </a:p>
          </p:txBody>
        </p:sp>
      </p:grp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69EC42D-D446-1065-9D8D-A2B03A58CFC5}"/>
              </a:ext>
            </a:extLst>
          </p:cNvPr>
          <p:cNvSpPr txBox="1">
            <a:spLocks/>
          </p:cNvSpPr>
          <p:nvPr/>
        </p:nvSpPr>
        <p:spPr>
          <a:xfrm>
            <a:off x="1811976" y="2878002"/>
            <a:ext cx="9663744" cy="20826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1: </a:t>
            </a:r>
            <a:r>
              <a:rPr lang="en-US" sz="3200" dirty="0">
                <a:solidFill>
                  <a:srgbClr val="00B050"/>
                </a:solidFill>
              </a:rPr>
              <a:t>12:00</a:t>
            </a:r>
            <a:r>
              <a:rPr lang="en-US" sz="3200" dirty="0"/>
              <a:t>			Passage 4: </a:t>
            </a:r>
            <a:r>
              <a:rPr lang="en-US" sz="3200" dirty="0">
                <a:solidFill>
                  <a:srgbClr val="00B050"/>
                </a:solidFill>
              </a:rPr>
              <a:t>12:24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2: </a:t>
            </a:r>
            <a:r>
              <a:rPr lang="en-US" sz="3200" dirty="0">
                <a:solidFill>
                  <a:srgbClr val="00B050"/>
                </a:solidFill>
              </a:rPr>
              <a:t>12:08	</a:t>
            </a:r>
            <a:r>
              <a:rPr lang="en-US" sz="3200" dirty="0"/>
              <a:t>		Check your work: </a:t>
            </a:r>
            <a:r>
              <a:rPr lang="en-US" sz="3200" dirty="0">
                <a:solidFill>
                  <a:srgbClr val="00B050"/>
                </a:solidFill>
              </a:rPr>
              <a:t>12:32</a:t>
            </a:r>
            <a:endParaRPr lang="en-US" sz="3200" dirty="0"/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3: 	</a:t>
            </a:r>
            <a:r>
              <a:rPr lang="en-US" sz="3200" dirty="0">
                <a:solidFill>
                  <a:srgbClr val="00B050"/>
                </a:solidFill>
              </a:rPr>
              <a:t>12:16</a:t>
            </a:r>
            <a:r>
              <a:rPr lang="en-US" sz="3200" dirty="0"/>
              <a:t>		The test ends: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A992610-AE4D-46BA-69D4-434D7B5AC189}"/>
              </a:ext>
            </a:extLst>
          </p:cNvPr>
          <p:cNvSpPr txBox="1">
            <a:spLocks/>
          </p:cNvSpPr>
          <p:nvPr/>
        </p:nvSpPr>
        <p:spPr>
          <a:xfrm>
            <a:off x="463380" y="1210009"/>
            <a:ext cx="10431782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If you set your watch to noon at the start of the test, what time will your watch say when you begin each section of the test?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709B326-494F-4ACE-E068-DE5550F3C70B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2E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5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AD7CD5D5-A69C-1550-38E3-3E1384C2DCAE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5EFFB66-4E82-A389-D67E-2DB1107B6968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1BFE62-3B21-8D9E-5E15-EAB9EF6AA693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5</a:t>
              </a:r>
            </a:p>
          </p:txBody>
        </p:sp>
      </p:grp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69EC42D-D446-1065-9D8D-A2B03A58CFC5}"/>
              </a:ext>
            </a:extLst>
          </p:cNvPr>
          <p:cNvSpPr txBox="1">
            <a:spLocks/>
          </p:cNvSpPr>
          <p:nvPr/>
        </p:nvSpPr>
        <p:spPr>
          <a:xfrm>
            <a:off x="1811976" y="2878002"/>
            <a:ext cx="9663744" cy="20826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1: </a:t>
            </a:r>
            <a:r>
              <a:rPr lang="en-US" sz="3200" dirty="0">
                <a:solidFill>
                  <a:srgbClr val="00B050"/>
                </a:solidFill>
              </a:rPr>
              <a:t>12:00</a:t>
            </a:r>
            <a:r>
              <a:rPr lang="en-US" sz="3200" dirty="0"/>
              <a:t>			Passage 4: </a:t>
            </a:r>
            <a:r>
              <a:rPr lang="en-US" sz="3200" dirty="0">
                <a:solidFill>
                  <a:srgbClr val="00B050"/>
                </a:solidFill>
              </a:rPr>
              <a:t>12:24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2: </a:t>
            </a:r>
            <a:r>
              <a:rPr lang="en-US" sz="3200" dirty="0">
                <a:solidFill>
                  <a:srgbClr val="00B050"/>
                </a:solidFill>
              </a:rPr>
              <a:t>12:08	</a:t>
            </a:r>
            <a:r>
              <a:rPr lang="en-US" sz="3200" dirty="0"/>
              <a:t>		Check your work: </a:t>
            </a:r>
            <a:r>
              <a:rPr lang="en-US" sz="3200" dirty="0">
                <a:solidFill>
                  <a:srgbClr val="00B050"/>
                </a:solidFill>
              </a:rPr>
              <a:t>12:32</a:t>
            </a:r>
            <a:endParaRPr lang="en-US" sz="3200" dirty="0"/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3: 	</a:t>
            </a:r>
            <a:r>
              <a:rPr lang="en-US" sz="3200" dirty="0">
                <a:solidFill>
                  <a:srgbClr val="00B050"/>
                </a:solidFill>
              </a:rPr>
              <a:t>12:16</a:t>
            </a:r>
            <a:r>
              <a:rPr lang="en-US" sz="3200" dirty="0"/>
              <a:t>		The test ends: </a:t>
            </a:r>
            <a:r>
              <a:rPr lang="en-US" sz="3200" dirty="0">
                <a:solidFill>
                  <a:srgbClr val="00B050"/>
                </a:solidFill>
              </a:rPr>
              <a:t>12:40</a:t>
            </a:r>
            <a:endParaRPr lang="en-US" sz="32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A992610-AE4D-46BA-69D4-434D7B5AC189}"/>
              </a:ext>
            </a:extLst>
          </p:cNvPr>
          <p:cNvSpPr txBox="1">
            <a:spLocks/>
          </p:cNvSpPr>
          <p:nvPr/>
        </p:nvSpPr>
        <p:spPr>
          <a:xfrm>
            <a:off x="463380" y="1210009"/>
            <a:ext cx="10431782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If you set your watch to noon at the start of the test, what time will your watch say when you begin each section of the test?</a:t>
            </a:r>
          </a:p>
        </p:txBody>
      </p:sp>
    </p:spTree>
    <p:extLst>
      <p:ext uri="{BB962C8B-B14F-4D97-AF65-F5344CB8AC3E}">
        <p14:creationId xmlns:p14="http://schemas.microsoft.com/office/powerpoint/2010/main" val="219843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D11942C-449C-9F0B-0018-4671D3319541}"/>
              </a:ext>
            </a:extLst>
          </p:cNvPr>
          <p:cNvSpPr txBox="1">
            <a:spLocks/>
          </p:cNvSpPr>
          <p:nvPr/>
        </p:nvSpPr>
        <p:spPr>
          <a:xfrm>
            <a:off x="822959" y="1839846"/>
            <a:ext cx="4234816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2E7FBF"/>
                </a:solidFill>
              </a:rPr>
              <a:t>Instructions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1C2962-AE2B-6768-1254-2A7784F32FEC}"/>
              </a:ext>
            </a:extLst>
          </p:cNvPr>
          <p:cNvCxnSpPr>
            <a:cxnSpLocks/>
          </p:cNvCxnSpPr>
          <p:nvPr/>
        </p:nvCxnSpPr>
        <p:spPr>
          <a:xfrm>
            <a:off x="899160" y="2378955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38EAA96-08FF-E842-BC2C-E95A179BE70C}"/>
              </a:ext>
            </a:extLst>
          </p:cNvPr>
          <p:cNvSpPr txBox="1">
            <a:spLocks/>
          </p:cNvSpPr>
          <p:nvPr/>
        </p:nvSpPr>
        <p:spPr>
          <a:xfrm>
            <a:off x="819787" y="2642091"/>
            <a:ext cx="10559002" cy="63245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Complete the mini-test.</a:t>
            </a:r>
          </a:p>
        </p:txBody>
      </p:sp>
      <p:grpSp>
        <p:nvGrpSpPr>
          <p:cNvPr id="20" name="Slide Sequence Indicator">
            <a:extLst>
              <a:ext uri="{FF2B5EF4-FFF2-40B4-BE49-F238E27FC236}">
                <a16:creationId xmlns:a16="http://schemas.microsoft.com/office/drawing/2014/main" id="{F5B30220-61E9-9A5A-81C9-E6E391A53A25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46979A0-CC44-C4E0-8383-0C60DA047CAB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B9C1F39-AB46-674F-C5DD-44C67F4773A9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218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A86369D-13D7-1E9B-5D25-11A7496F1DAE}"/>
              </a:ext>
            </a:extLst>
          </p:cNvPr>
          <p:cNvSpPr txBox="1">
            <a:spLocks/>
          </p:cNvSpPr>
          <p:nvPr/>
        </p:nvSpPr>
        <p:spPr>
          <a:xfrm>
            <a:off x="1096368" y="1339289"/>
            <a:ext cx="9780963" cy="39600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u="sng" dirty="0"/>
              <a:t>Answer Key</a:t>
            </a:r>
          </a:p>
          <a:p>
            <a:pPr marL="7938" indent="-7938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31.  			36. 			 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32.				37. 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33.				38. 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34.				39. 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35.				40. 			 </a:t>
            </a:r>
          </a:p>
        </p:txBody>
      </p:sp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353C2079-AF5F-C78D-4093-B1FF38DF347E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424005-8586-3DF3-7324-C15C621C14FF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748194-2C75-AE47-8402-A07DE74DD7CD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1 of 11</a:t>
              </a:r>
            </a:p>
          </p:txBody>
        </p:sp>
      </p:grp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A4ECB443-D23E-9406-1D06-2343E29DA9F3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2E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2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61DE65A1-23B7-1B74-D3C9-7868A21FF06A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28747E-D397-7D4B-F136-72B9025A8EED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BEEA78-B21F-1593-E137-13CAFC45DD47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2 of 11</a:t>
              </a:r>
            </a:p>
          </p:txBody>
        </p:sp>
      </p:grp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4801D6AA-141D-91AD-E224-487F7FC13B01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2E7FBF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0E512F7-7E1A-AD8E-4992-2C1064F2F2CF}"/>
              </a:ext>
            </a:extLst>
          </p:cNvPr>
          <p:cNvSpPr txBox="1">
            <a:spLocks/>
          </p:cNvSpPr>
          <p:nvPr/>
        </p:nvSpPr>
        <p:spPr>
          <a:xfrm>
            <a:off x="1096368" y="1339289"/>
            <a:ext cx="9780963" cy="39600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u="sng" dirty="0"/>
              <a:t>Answer Key</a:t>
            </a:r>
          </a:p>
          <a:p>
            <a:pPr marL="7938" indent="-7938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31.  </a:t>
            </a:r>
            <a:r>
              <a:rPr lang="en-US" dirty="0"/>
              <a:t>B</a:t>
            </a:r>
            <a:r>
              <a:rPr lang="en-US" b="1" dirty="0"/>
              <a:t>			36. 			 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32.				37. 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33.				38. 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34.				39. 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35.				40. 			 </a:t>
            </a:r>
          </a:p>
        </p:txBody>
      </p:sp>
    </p:spTree>
    <p:extLst>
      <p:ext uri="{BB962C8B-B14F-4D97-AF65-F5344CB8AC3E}">
        <p14:creationId xmlns:p14="http://schemas.microsoft.com/office/powerpoint/2010/main" val="32889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64940D-E566-4504-A4F8-6FC32F28BA6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3149D14-273E-474C-8928-9350A79A4D6F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E93A9-E334-C942-9F40-B12508C8C67E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590DA7-BC67-7B43-9939-BDA5A30BD5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C6785A37-6F6A-B947-A8D9-873E6DF9AD1C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84BAC59-5877-6270-4870-8036D249ABFB}"/>
              </a:ext>
            </a:extLst>
          </p:cNvPr>
          <p:cNvSpPr txBox="1">
            <a:spLocks/>
          </p:cNvSpPr>
          <p:nvPr/>
        </p:nvSpPr>
        <p:spPr>
          <a:xfrm>
            <a:off x="822959" y="1658784"/>
            <a:ext cx="2939415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2E7FBF"/>
                </a:solidFill>
              </a:rPr>
              <a:t>Learning Targets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457719-961E-E44D-E53A-2A9EF76ACCB1}"/>
              </a:ext>
            </a:extLst>
          </p:cNvPr>
          <p:cNvCxnSpPr>
            <a:cxnSpLocks/>
          </p:cNvCxnSpPr>
          <p:nvPr/>
        </p:nvCxnSpPr>
        <p:spPr>
          <a:xfrm>
            <a:off x="899160" y="2197893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FB6A4D8-4C91-E462-9F4D-6CEB40427752}"/>
              </a:ext>
            </a:extLst>
          </p:cNvPr>
          <p:cNvSpPr txBox="1">
            <a:spLocks/>
          </p:cNvSpPr>
          <p:nvPr/>
        </p:nvSpPr>
        <p:spPr>
          <a:xfrm>
            <a:off x="819787" y="2461028"/>
            <a:ext cx="10559002" cy="232103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Summarize the importance of pace during the ACT.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Compare the time limit to the number of questions on a  </a:t>
            </a:r>
            <a:b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</a:b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 subject test to calculate an effective pace.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Practice using a pacing plan during a mini-test.</a:t>
            </a:r>
          </a:p>
        </p:txBody>
      </p:sp>
    </p:spTree>
    <p:extLst>
      <p:ext uri="{BB962C8B-B14F-4D97-AF65-F5344CB8AC3E}">
        <p14:creationId xmlns:p14="http://schemas.microsoft.com/office/powerpoint/2010/main" val="21075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26B6470D-E144-F8B5-B78A-538C044C58E6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FA5537-8EC9-0509-704C-88BE976B633A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53215A-897A-E5D1-C4C2-F58EF1A76D59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3 of 11</a:t>
              </a:r>
            </a:p>
          </p:txBody>
        </p:sp>
      </p:grp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842B4D09-0CAC-8615-7FA2-3662B3709BBD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2E7FBF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AB23132-3C36-9FF2-9FD1-7F72B4614444}"/>
              </a:ext>
            </a:extLst>
          </p:cNvPr>
          <p:cNvSpPr txBox="1">
            <a:spLocks/>
          </p:cNvSpPr>
          <p:nvPr/>
        </p:nvSpPr>
        <p:spPr>
          <a:xfrm>
            <a:off x="1096368" y="1339289"/>
            <a:ext cx="9780963" cy="39600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u="sng" dirty="0"/>
              <a:t>Answer Key</a:t>
            </a:r>
          </a:p>
          <a:p>
            <a:pPr marL="7938" indent="-7938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31.  </a:t>
            </a:r>
            <a:r>
              <a:rPr lang="en-US" dirty="0"/>
              <a:t>B</a:t>
            </a:r>
            <a:r>
              <a:rPr lang="en-US" b="1" dirty="0"/>
              <a:t>			36. 			 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32.	 </a:t>
            </a:r>
            <a:r>
              <a:rPr lang="en-US" dirty="0"/>
              <a:t>H</a:t>
            </a:r>
            <a:r>
              <a:rPr lang="en-US" b="1" dirty="0"/>
              <a:t>			37. 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33.				38. 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34.				39. 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35.				40. 			 </a:t>
            </a:r>
          </a:p>
        </p:txBody>
      </p:sp>
    </p:spTree>
    <p:extLst>
      <p:ext uri="{BB962C8B-B14F-4D97-AF65-F5344CB8AC3E}">
        <p14:creationId xmlns:p14="http://schemas.microsoft.com/office/powerpoint/2010/main" val="297919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346DB126-22C2-BD77-A93C-2A5726721CDF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E52B1A-6C86-5C92-64B1-65709C5217F6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437DAF-60E3-A10E-C865-42E8E17A0169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4 of 11</a:t>
              </a:r>
            </a:p>
          </p:txBody>
        </p:sp>
      </p:grp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49607B4C-8693-BD53-CC90-9B2B9649976B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2E7FBF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F337438-48CD-DF54-F015-1445C6DAB2DC}"/>
              </a:ext>
            </a:extLst>
          </p:cNvPr>
          <p:cNvSpPr txBox="1">
            <a:spLocks/>
          </p:cNvSpPr>
          <p:nvPr/>
        </p:nvSpPr>
        <p:spPr>
          <a:xfrm>
            <a:off x="1096368" y="1339289"/>
            <a:ext cx="9780963" cy="39600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u="sng" dirty="0"/>
              <a:t>Answer Key</a:t>
            </a:r>
          </a:p>
          <a:p>
            <a:pPr marL="7938" indent="-7938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31.  </a:t>
            </a:r>
            <a:r>
              <a:rPr lang="en-US" dirty="0"/>
              <a:t>B</a:t>
            </a:r>
            <a:r>
              <a:rPr lang="en-US" b="1" dirty="0"/>
              <a:t>			36. 			 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32.	 </a:t>
            </a:r>
            <a:r>
              <a:rPr lang="en-US" dirty="0"/>
              <a:t>H</a:t>
            </a:r>
            <a:r>
              <a:rPr lang="en-US" b="1" dirty="0"/>
              <a:t>			37. 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33.	 </a:t>
            </a:r>
            <a:r>
              <a:rPr lang="en-US" dirty="0"/>
              <a:t>B</a:t>
            </a:r>
            <a:r>
              <a:rPr lang="en-US" b="1" dirty="0"/>
              <a:t>			38. 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34.				39. 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35.				40. 			 </a:t>
            </a:r>
          </a:p>
        </p:txBody>
      </p:sp>
    </p:spTree>
    <p:extLst>
      <p:ext uri="{BB962C8B-B14F-4D97-AF65-F5344CB8AC3E}">
        <p14:creationId xmlns:p14="http://schemas.microsoft.com/office/powerpoint/2010/main" val="64075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FF32294F-1B16-6878-8D68-CBF8D9D2B0B6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95E7B1B-EB5A-B488-BBE4-0E4AF4B5DF92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0A7981-2F2C-E1C0-4C72-A57F28A8F435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5 of 11</a:t>
              </a:r>
            </a:p>
          </p:txBody>
        </p:sp>
      </p:grp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35DD8F6-5FD4-956E-D8B8-D27107C0F5CC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2E7FBF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F7C1730-2A6E-A44C-8F7D-D22BDA761C73}"/>
              </a:ext>
            </a:extLst>
          </p:cNvPr>
          <p:cNvSpPr txBox="1">
            <a:spLocks/>
          </p:cNvSpPr>
          <p:nvPr/>
        </p:nvSpPr>
        <p:spPr>
          <a:xfrm>
            <a:off x="1096368" y="1339289"/>
            <a:ext cx="9780963" cy="39600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u="sng" dirty="0"/>
              <a:t>Answer Key</a:t>
            </a:r>
          </a:p>
          <a:p>
            <a:pPr marL="7938" indent="-7938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31.  </a:t>
            </a:r>
            <a:r>
              <a:rPr lang="en-US" dirty="0"/>
              <a:t>B</a:t>
            </a:r>
            <a:r>
              <a:rPr lang="en-US" b="1" dirty="0"/>
              <a:t>			36. 			 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32.	 </a:t>
            </a:r>
            <a:r>
              <a:rPr lang="en-US" dirty="0"/>
              <a:t>H</a:t>
            </a:r>
            <a:r>
              <a:rPr lang="en-US" b="1" dirty="0"/>
              <a:t>			37. 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33.	 </a:t>
            </a:r>
            <a:r>
              <a:rPr lang="en-US" dirty="0"/>
              <a:t>B</a:t>
            </a:r>
            <a:r>
              <a:rPr lang="en-US" b="1" dirty="0"/>
              <a:t>			38. 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34.	 </a:t>
            </a:r>
            <a:r>
              <a:rPr lang="en-US" dirty="0"/>
              <a:t>J</a:t>
            </a:r>
            <a:r>
              <a:rPr lang="en-US" b="1" dirty="0"/>
              <a:t>			39. 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35.				40. 			 </a:t>
            </a:r>
          </a:p>
        </p:txBody>
      </p:sp>
    </p:spTree>
    <p:extLst>
      <p:ext uri="{BB962C8B-B14F-4D97-AF65-F5344CB8AC3E}">
        <p14:creationId xmlns:p14="http://schemas.microsoft.com/office/powerpoint/2010/main" val="277469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FC508AD8-4080-B5AC-D854-E4CBC425B2BE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AB4BED-42F3-D5A9-5694-4CE6DE70587C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3025A7-1653-4EAC-60F0-4FEAC23107CB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6 of 11</a:t>
              </a:r>
            </a:p>
          </p:txBody>
        </p:sp>
      </p:grp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BD33E77D-4828-CEF2-0173-D7939574DC4B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2E7FBF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83AF41C-770D-B8E3-AABF-CE8B69874D3A}"/>
              </a:ext>
            </a:extLst>
          </p:cNvPr>
          <p:cNvSpPr txBox="1">
            <a:spLocks/>
          </p:cNvSpPr>
          <p:nvPr/>
        </p:nvSpPr>
        <p:spPr>
          <a:xfrm>
            <a:off x="1096368" y="1339289"/>
            <a:ext cx="9780963" cy="39600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u="sng" dirty="0"/>
              <a:t>Answer Key</a:t>
            </a:r>
          </a:p>
          <a:p>
            <a:pPr marL="7938" indent="-7938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31.  </a:t>
            </a:r>
            <a:r>
              <a:rPr lang="en-US" dirty="0"/>
              <a:t>B</a:t>
            </a:r>
            <a:r>
              <a:rPr lang="en-US" b="1" dirty="0"/>
              <a:t>			36. 			 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32.	 </a:t>
            </a:r>
            <a:r>
              <a:rPr lang="en-US" dirty="0"/>
              <a:t>H</a:t>
            </a:r>
            <a:r>
              <a:rPr lang="en-US" b="1" dirty="0"/>
              <a:t>			37. 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33.	 </a:t>
            </a:r>
            <a:r>
              <a:rPr lang="en-US" dirty="0"/>
              <a:t>B</a:t>
            </a:r>
            <a:r>
              <a:rPr lang="en-US" b="1" dirty="0"/>
              <a:t>			38. 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34.	 </a:t>
            </a:r>
            <a:r>
              <a:rPr lang="en-US" dirty="0"/>
              <a:t>J</a:t>
            </a:r>
            <a:r>
              <a:rPr lang="en-US" b="1" dirty="0"/>
              <a:t>			39. 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35.	 </a:t>
            </a:r>
            <a:r>
              <a:rPr lang="en-US" dirty="0"/>
              <a:t>A</a:t>
            </a:r>
            <a:r>
              <a:rPr lang="en-US" b="1" dirty="0"/>
              <a:t>			40. 			 </a:t>
            </a:r>
          </a:p>
        </p:txBody>
      </p:sp>
    </p:spTree>
    <p:extLst>
      <p:ext uri="{BB962C8B-B14F-4D97-AF65-F5344CB8AC3E}">
        <p14:creationId xmlns:p14="http://schemas.microsoft.com/office/powerpoint/2010/main" val="24639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A774965D-9C4E-F26F-59F2-22E34D5DB589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6F4B40-211E-E92A-10E5-6F227E4FDFB8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E07E440-FE03-C26E-6B87-08A8F91DB0B9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7 of 11</a:t>
              </a:r>
            </a:p>
          </p:txBody>
        </p:sp>
      </p:grp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30A4E60-9168-CD48-C409-3BE5182760A7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2E7FBF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8449F1-145B-26BC-35D5-C930D3896217}"/>
              </a:ext>
            </a:extLst>
          </p:cNvPr>
          <p:cNvSpPr txBox="1">
            <a:spLocks/>
          </p:cNvSpPr>
          <p:nvPr/>
        </p:nvSpPr>
        <p:spPr>
          <a:xfrm>
            <a:off x="1096368" y="1339289"/>
            <a:ext cx="9780963" cy="39600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u="sng" dirty="0"/>
              <a:t>Answer Key</a:t>
            </a:r>
          </a:p>
          <a:p>
            <a:pPr marL="7938" indent="-7938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31.  </a:t>
            </a:r>
            <a:r>
              <a:rPr lang="en-US" dirty="0"/>
              <a:t>B</a:t>
            </a:r>
            <a:r>
              <a:rPr lang="en-US" b="1" dirty="0"/>
              <a:t>			36. </a:t>
            </a:r>
            <a:r>
              <a:rPr lang="en-US" dirty="0"/>
              <a:t>F</a:t>
            </a:r>
            <a:r>
              <a:rPr lang="en-US" b="1" dirty="0"/>
              <a:t>			 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32.	 </a:t>
            </a:r>
            <a:r>
              <a:rPr lang="en-US" dirty="0"/>
              <a:t>H</a:t>
            </a:r>
            <a:r>
              <a:rPr lang="en-US" b="1" dirty="0"/>
              <a:t>			37. 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33.	 </a:t>
            </a:r>
            <a:r>
              <a:rPr lang="en-US" dirty="0"/>
              <a:t>B</a:t>
            </a:r>
            <a:r>
              <a:rPr lang="en-US" b="1" dirty="0"/>
              <a:t>			38. 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34.	 </a:t>
            </a:r>
            <a:r>
              <a:rPr lang="en-US" dirty="0"/>
              <a:t>J</a:t>
            </a:r>
            <a:r>
              <a:rPr lang="en-US" b="1" dirty="0"/>
              <a:t>			39. 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35.	 </a:t>
            </a:r>
            <a:r>
              <a:rPr lang="en-US" dirty="0"/>
              <a:t>A</a:t>
            </a:r>
            <a:r>
              <a:rPr lang="en-US" b="1" dirty="0"/>
              <a:t>			40. 			 </a:t>
            </a:r>
          </a:p>
        </p:txBody>
      </p:sp>
    </p:spTree>
    <p:extLst>
      <p:ext uri="{BB962C8B-B14F-4D97-AF65-F5344CB8AC3E}">
        <p14:creationId xmlns:p14="http://schemas.microsoft.com/office/powerpoint/2010/main" val="159752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DD6594B4-ADF7-EFB1-0DB9-0FE5AD581EDF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375E40-E350-2340-85B3-82ADF5D0039D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B91E27-21F1-A3C4-9F60-2C1967DF9179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8 of 11</a:t>
              </a:r>
            </a:p>
          </p:txBody>
        </p:sp>
      </p:grp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D6104554-0AA4-0015-B929-A602ABFA1502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2E7FBF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568524E-246A-A46D-A955-16F634AE91AE}"/>
              </a:ext>
            </a:extLst>
          </p:cNvPr>
          <p:cNvSpPr txBox="1">
            <a:spLocks/>
          </p:cNvSpPr>
          <p:nvPr/>
        </p:nvSpPr>
        <p:spPr>
          <a:xfrm>
            <a:off x="1096368" y="1339289"/>
            <a:ext cx="9780963" cy="39600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u="sng" dirty="0"/>
              <a:t>Answer Key</a:t>
            </a:r>
          </a:p>
          <a:p>
            <a:pPr marL="7938" indent="-7938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31.  </a:t>
            </a:r>
            <a:r>
              <a:rPr lang="en-US" dirty="0"/>
              <a:t>B</a:t>
            </a:r>
            <a:r>
              <a:rPr lang="en-US" b="1" dirty="0"/>
              <a:t>			36. </a:t>
            </a:r>
            <a:r>
              <a:rPr lang="en-US" dirty="0"/>
              <a:t>F</a:t>
            </a:r>
            <a:r>
              <a:rPr lang="en-US" b="1" dirty="0"/>
              <a:t>			 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32.	 </a:t>
            </a:r>
            <a:r>
              <a:rPr lang="en-US" dirty="0"/>
              <a:t>H</a:t>
            </a:r>
            <a:r>
              <a:rPr lang="en-US" b="1" dirty="0"/>
              <a:t>			37. </a:t>
            </a:r>
            <a:r>
              <a:rPr lang="en-US" dirty="0"/>
              <a:t>C</a:t>
            </a:r>
            <a:r>
              <a:rPr lang="en-US" b="1" dirty="0"/>
              <a:t>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33.	 </a:t>
            </a:r>
            <a:r>
              <a:rPr lang="en-US" dirty="0"/>
              <a:t>B</a:t>
            </a:r>
            <a:r>
              <a:rPr lang="en-US" b="1" dirty="0"/>
              <a:t>			38. 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34.	 </a:t>
            </a:r>
            <a:r>
              <a:rPr lang="en-US" dirty="0"/>
              <a:t>J</a:t>
            </a:r>
            <a:r>
              <a:rPr lang="en-US" b="1" dirty="0"/>
              <a:t>			39. 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35.	 </a:t>
            </a:r>
            <a:r>
              <a:rPr lang="en-US" dirty="0"/>
              <a:t>A</a:t>
            </a:r>
            <a:r>
              <a:rPr lang="en-US" b="1" dirty="0"/>
              <a:t>			40. 			 </a:t>
            </a:r>
          </a:p>
        </p:txBody>
      </p:sp>
    </p:spTree>
    <p:extLst>
      <p:ext uri="{BB962C8B-B14F-4D97-AF65-F5344CB8AC3E}">
        <p14:creationId xmlns:p14="http://schemas.microsoft.com/office/powerpoint/2010/main" val="313538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3F37BEE6-7BA6-6749-31DB-1C6A13BDAFDA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A8E24E8-6DEB-75BE-4E8B-A6718C9E8377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ECEF3F-F44F-36C5-E7A1-986D31E2A5A2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9 of 11</a:t>
              </a:r>
            </a:p>
          </p:txBody>
        </p:sp>
      </p:grp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63DD89B-ED90-7165-5235-71FF0DE1B4C6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2E7FBF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B365E3D-87C5-02A8-ABFB-06C0BEBA1228}"/>
              </a:ext>
            </a:extLst>
          </p:cNvPr>
          <p:cNvSpPr txBox="1">
            <a:spLocks/>
          </p:cNvSpPr>
          <p:nvPr/>
        </p:nvSpPr>
        <p:spPr>
          <a:xfrm>
            <a:off x="1096368" y="1339289"/>
            <a:ext cx="9780963" cy="39600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u="sng" dirty="0"/>
              <a:t>Answer Key</a:t>
            </a:r>
          </a:p>
          <a:p>
            <a:pPr marL="7938" indent="-7938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31.  </a:t>
            </a:r>
            <a:r>
              <a:rPr lang="en-US" dirty="0"/>
              <a:t>B</a:t>
            </a:r>
            <a:r>
              <a:rPr lang="en-US" b="1" dirty="0"/>
              <a:t>			36. </a:t>
            </a:r>
            <a:r>
              <a:rPr lang="en-US" dirty="0"/>
              <a:t>F</a:t>
            </a:r>
            <a:r>
              <a:rPr lang="en-US" b="1" dirty="0"/>
              <a:t>			 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32.	 </a:t>
            </a:r>
            <a:r>
              <a:rPr lang="en-US" dirty="0"/>
              <a:t>H</a:t>
            </a:r>
            <a:r>
              <a:rPr lang="en-US" b="1" dirty="0"/>
              <a:t>			37. </a:t>
            </a:r>
            <a:r>
              <a:rPr lang="en-US" dirty="0"/>
              <a:t>C</a:t>
            </a:r>
            <a:r>
              <a:rPr lang="en-US" b="1" dirty="0"/>
              <a:t>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33.	 </a:t>
            </a:r>
            <a:r>
              <a:rPr lang="en-US" dirty="0"/>
              <a:t>B</a:t>
            </a:r>
            <a:r>
              <a:rPr lang="en-US" b="1" dirty="0"/>
              <a:t>			38. </a:t>
            </a:r>
            <a:r>
              <a:rPr lang="en-US" dirty="0"/>
              <a:t>F</a:t>
            </a:r>
            <a:r>
              <a:rPr lang="en-US" b="1" dirty="0"/>
              <a:t>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34.	 </a:t>
            </a:r>
            <a:r>
              <a:rPr lang="en-US" dirty="0"/>
              <a:t>J</a:t>
            </a:r>
            <a:r>
              <a:rPr lang="en-US" b="1" dirty="0"/>
              <a:t>			39. 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35.	 </a:t>
            </a:r>
            <a:r>
              <a:rPr lang="en-US" dirty="0"/>
              <a:t>A</a:t>
            </a:r>
            <a:r>
              <a:rPr lang="en-US" b="1" dirty="0"/>
              <a:t>			40. 			 </a:t>
            </a:r>
          </a:p>
        </p:txBody>
      </p:sp>
    </p:spTree>
    <p:extLst>
      <p:ext uri="{BB962C8B-B14F-4D97-AF65-F5344CB8AC3E}">
        <p14:creationId xmlns:p14="http://schemas.microsoft.com/office/powerpoint/2010/main" val="263028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E2D68F02-F01D-85D6-97B9-19359E93865E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480711-7E27-13CB-F31E-241FF057E39A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EFCCDE-0CD9-FA5C-CE84-C54FB638E5D3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10 of 11</a:t>
              </a:r>
            </a:p>
          </p:txBody>
        </p:sp>
      </p:grp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9E70FBBF-6EF5-E300-5690-07C1A1E9FF97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2E7FBF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AADAA6-67DE-A82B-8300-85D87D44F417}"/>
              </a:ext>
            </a:extLst>
          </p:cNvPr>
          <p:cNvSpPr txBox="1">
            <a:spLocks/>
          </p:cNvSpPr>
          <p:nvPr/>
        </p:nvSpPr>
        <p:spPr>
          <a:xfrm>
            <a:off x="1096368" y="1339289"/>
            <a:ext cx="9780963" cy="39600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u="sng" dirty="0"/>
              <a:t>Answer Key</a:t>
            </a:r>
          </a:p>
          <a:p>
            <a:pPr marL="7938" indent="-7938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31.  </a:t>
            </a:r>
            <a:r>
              <a:rPr lang="en-US" dirty="0"/>
              <a:t>B</a:t>
            </a:r>
            <a:r>
              <a:rPr lang="en-US" b="1" dirty="0"/>
              <a:t>			36. </a:t>
            </a:r>
            <a:r>
              <a:rPr lang="en-US" dirty="0"/>
              <a:t>F</a:t>
            </a:r>
            <a:r>
              <a:rPr lang="en-US" b="1" dirty="0"/>
              <a:t>			 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32.	 </a:t>
            </a:r>
            <a:r>
              <a:rPr lang="en-US" dirty="0"/>
              <a:t>H</a:t>
            </a:r>
            <a:r>
              <a:rPr lang="en-US" b="1" dirty="0"/>
              <a:t>			37. </a:t>
            </a:r>
            <a:r>
              <a:rPr lang="en-US" dirty="0"/>
              <a:t>C</a:t>
            </a:r>
            <a:r>
              <a:rPr lang="en-US" b="1" dirty="0"/>
              <a:t>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33.	 </a:t>
            </a:r>
            <a:r>
              <a:rPr lang="en-US" dirty="0"/>
              <a:t>B</a:t>
            </a:r>
            <a:r>
              <a:rPr lang="en-US" b="1" dirty="0"/>
              <a:t>			38. </a:t>
            </a:r>
            <a:r>
              <a:rPr lang="en-US" dirty="0"/>
              <a:t>F</a:t>
            </a:r>
            <a:r>
              <a:rPr lang="en-US" b="1" dirty="0"/>
              <a:t>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34.	 </a:t>
            </a:r>
            <a:r>
              <a:rPr lang="en-US" dirty="0"/>
              <a:t>J</a:t>
            </a:r>
            <a:r>
              <a:rPr lang="en-US" b="1" dirty="0"/>
              <a:t>			39. </a:t>
            </a:r>
            <a:r>
              <a:rPr lang="en-US" dirty="0"/>
              <a:t>D</a:t>
            </a:r>
            <a:r>
              <a:rPr lang="en-US" b="1" dirty="0"/>
              <a:t>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35.	 </a:t>
            </a:r>
            <a:r>
              <a:rPr lang="en-US" dirty="0"/>
              <a:t>A</a:t>
            </a:r>
            <a:r>
              <a:rPr lang="en-US" b="1" dirty="0"/>
              <a:t>			40. 			 </a:t>
            </a:r>
          </a:p>
        </p:txBody>
      </p:sp>
    </p:spTree>
    <p:extLst>
      <p:ext uri="{BB962C8B-B14F-4D97-AF65-F5344CB8AC3E}">
        <p14:creationId xmlns:p14="http://schemas.microsoft.com/office/powerpoint/2010/main" val="112240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EDFB425B-9F1F-91AE-C2DF-F4DE44AB383A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7D448C-A813-0ED3-3C8E-EADDD6676F24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8F84FC-068C-AC5C-D872-B531DF81A625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11 of 11</a:t>
              </a:r>
            </a:p>
          </p:txBody>
        </p:sp>
      </p:grp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6343065-8615-630A-BA18-89721B21E0B3}"/>
              </a:ext>
            </a:extLst>
          </p:cNvPr>
          <p:cNvSpPr txBox="1">
            <a:spLocks/>
          </p:cNvSpPr>
          <p:nvPr/>
        </p:nvSpPr>
        <p:spPr>
          <a:xfrm>
            <a:off x="1096368" y="1339289"/>
            <a:ext cx="9780963" cy="39600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u="sng" dirty="0"/>
              <a:t>Answer Key</a:t>
            </a:r>
          </a:p>
          <a:p>
            <a:pPr marL="7938" indent="-7938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31.  </a:t>
            </a:r>
            <a:r>
              <a:rPr lang="en-US" dirty="0"/>
              <a:t>B</a:t>
            </a:r>
            <a:r>
              <a:rPr lang="en-US" b="1" dirty="0"/>
              <a:t>			36. </a:t>
            </a:r>
            <a:r>
              <a:rPr lang="en-US" dirty="0"/>
              <a:t>F</a:t>
            </a:r>
            <a:r>
              <a:rPr lang="en-US" b="1" dirty="0"/>
              <a:t>			 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32.	 </a:t>
            </a:r>
            <a:r>
              <a:rPr lang="en-US" dirty="0"/>
              <a:t>H</a:t>
            </a:r>
            <a:r>
              <a:rPr lang="en-US" b="1" dirty="0"/>
              <a:t>			37. </a:t>
            </a:r>
            <a:r>
              <a:rPr lang="en-US" dirty="0"/>
              <a:t>C</a:t>
            </a:r>
            <a:r>
              <a:rPr lang="en-US" b="1" dirty="0"/>
              <a:t>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33.	 </a:t>
            </a:r>
            <a:r>
              <a:rPr lang="en-US" dirty="0"/>
              <a:t>B</a:t>
            </a:r>
            <a:r>
              <a:rPr lang="en-US" b="1" dirty="0"/>
              <a:t>			38. </a:t>
            </a:r>
            <a:r>
              <a:rPr lang="en-US" dirty="0"/>
              <a:t>F</a:t>
            </a:r>
            <a:r>
              <a:rPr lang="en-US" b="1" dirty="0"/>
              <a:t>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34.	 </a:t>
            </a:r>
            <a:r>
              <a:rPr lang="en-US" dirty="0"/>
              <a:t>J</a:t>
            </a:r>
            <a:r>
              <a:rPr lang="en-US" b="1" dirty="0"/>
              <a:t>			39. </a:t>
            </a:r>
            <a:r>
              <a:rPr lang="en-US" dirty="0"/>
              <a:t>D</a:t>
            </a:r>
            <a:r>
              <a:rPr lang="en-US" b="1" dirty="0"/>
              <a:t>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35.</a:t>
            </a:r>
            <a:r>
              <a:rPr lang="en-US" b="1"/>
              <a:t>	 </a:t>
            </a:r>
            <a:r>
              <a:rPr lang="en-US"/>
              <a:t>A</a:t>
            </a:r>
            <a:r>
              <a:rPr lang="en-US" b="1" dirty="0"/>
              <a:t>			40. </a:t>
            </a:r>
            <a:r>
              <a:rPr lang="en-US" dirty="0"/>
              <a:t>H</a:t>
            </a:r>
            <a:r>
              <a:rPr lang="en-US" b="1" dirty="0"/>
              <a:t>			 </a:t>
            </a:r>
          </a:p>
        </p:txBody>
      </p:sp>
    </p:spTree>
    <p:extLst>
      <p:ext uri="{BB962C8B-B14F-4D97-AF65-F5344CB8AC3E}">
        <p14:creationId xmlns:p14="http://schemas.microsoft.com/office/powerpoint/2010/main" val="79521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B17BBE4-2821-7145-06F3-3CE2C8F4025E}"/>
              </a:ext>
            </a:extLst>
          </p:cNvPr>
          <p:cNvSpPr txBox="1">
            <a:spLocks/>
          </p:cNvSpPr>
          <p:nvPr/>
        </p:nvSpPr>
        <p:spPr>
          <a:xfrm>
            <a:off x="822959" y="1839846"/>
            <a:ext cx="4234816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2E7FBF"/>
                </a:solidFill>
              </a:rPr>
              <a:t>Instructions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83E5080-99FD-2AC5-091A-CC9C93FD7676}"/>
              </a:ext>
            </a:extLst>
          </p:cNvPr>
          <p:cNvCxnSpPr>
            <a:cxnSpLocks/>
          </p:cNvCxnSpPr>
          <p:nvPr/>
        </p:nvCxnSpPr>
        <p:spPr>
          <a:xfrm>
            <a:off x="899160" y="2378955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3F0AA-7682-783D-D354-AFC0036FCBB4}"/>
              </a:ext>
            </a:extLst>
          </p:cNvPr>
          <p:cNvSpPr txBox="1">
            <a:spLocks/>
          </p:cNvSpPr>
          <p:nvPr/>
        </p:nvSpPr>
        <p:spPr>
          <a:xfrm>
            <a:off x="819787" y="2642091"/>
            <a:ext cx="10559002" cy="63245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Complete the mini-test.</a:t>
            </a:r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42B0721A-0660-D0F9-C4F1-3CEBD3724341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BA935DF-D62D-0203-8384-262543B96891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EDEC81C-C44D-DEB3-7091-7AA855EB5240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04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F23411-BE68-D90D-88F8-476B47BD7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233487"/>
            <a:ext cx="10439400" cy="4391025"/>
          </a:xfrm>
          <a:prstGeom prst="rect">
            <a:avLst/>
          </a:prstGeom>
        </p:spPr>
      </p:pic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AD7CD5D5-A69C-1550-38E3-3E1384C2DCAE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5EFFB66-4E82-A389-D67E-2DB1107B6968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1BFE62-3B21-8D9E-5E15-EAB9EF6AA693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6</a:t>
              </a:r>
            </a:p>
          </p:txBody>
        </p:sp>
      </p:grp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9DCDE07-ED91-5933-A152-B80E3D74667B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2E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4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AD7CD5D5-A69C-1550-38E3-3E1384C2DCAE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5EFFB66-4E82-A389-D67E-2DB1107B6968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1BFE62-3B21-8D9E-5E15-EAB9EF6AA693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6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C38F7BB-8C9D-8F38-1BF0-90F260AB8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233487"/>
            <a:ext cx="10439400" cy="4391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E02711-5795-502A-DD05-3F4E65E8831D}"/>
              </a:ext>
            </a:extLst>
          </p:cNvPr>
          <p:cNvSpPr txBox="1"/>
          <p:nvPr/>
        </p:nvSpPr>
        <p:spPr>
          <a:xfrm>
            <a:off x="4511616" y="3088165"/>
            <a:ext cx="345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D79B83AE-9AD2-059B-77AD-09B7F5DC7DE5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2E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9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AD7CD5D5-A69C-1550-38E3-3E1384C2DCAE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5EFFB66-4E82-A389-D67E-2DB1107B6968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1BFE62-3B21-8D9E-5E15-EAB9EF6AA693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3 of 6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9D2C9A3-3DC2-D974-4B96-6815D0C86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233487"/>
            <a:ext cx="10439400" cy="4391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A978AC-9129-DC1C-A1B6-1E4F459F08F3}"/>
              </a:ext>
            </a:extLst>
          </p:cNvPr>
          <p:cNvSpPr txBox="1"/>
          <p:nvPr/>
        </p:nvSpPr>
        <p:spPr>
          <a:xfrm>
            <a:off x="4511616" y="3088165"/>
            <a:ext cx="345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D6C43F-9CBC-EC08-814E-C5A500D8C9FA}"/>
              </a:ext>
            </a:extLst>
          </p:cNvPr>
          <p:cNvSpPr txBox="1"/>
          <p:nvPr/>
        </p:nvSpPr>
        <p:spPr>
          <a:xfrm>
            <a:off x="4511616" y="3911925"/>
            <a:ext cx="345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807E2F0-F2E9-208E-681A-DC358354A04B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2E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3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AD7CD5D5-A69C-1550-38E3-3E1384C2DCAE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5EFFB66-4E82-A389-D67E-2DB1107B6968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1BFE62-3B21-8D9E-5E15-EAB9EF6AA693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4 of 6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919B315-F2BB-9E13-F227-7D659D074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233487"/>
            <a:ext cx="10439400" cy="4391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2AEAB0-6CC0-87FD-CEBD-CFC64F835631}"/>
              </a:ext>
            </a:extLst>
          </p:cNvPr>
          <p:cNvSpPr txBox="1"/>
          <p:nvPr/>
        </p:nvSpPr>
        <p:spPr>
          <a:xfrm>
            <a:off x="4511616" y="3088165"/>
            <a:ext cx="345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BEB48D-B655-FF3A-A988-1B4868995951}"/>
              </a:ext>
            </a:extLst>
          </p:cNvPr>
          <p:cNvSpPr txBox="1"/>
          <p:nvPr/>
        </p:nvSpPr>
        <p:spPr>
          <a:xfrm>
            <a:off x="4511616" y="3911925"/>
            <a:ext cx="345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483EBB-BDC3-6AC2-8B49-6E716853D7C2}"/>
              </a:ext>
            </a:extLst>
          </p:cNvPr>
          <p:cNvSpPr txBox="1"/>
          <p:nvPr/>
        </p:nvSpPr>
        <p:spPr>
          <a:xfrm>
            <a:off x="6892506" y="3088165"/>
            <a:ext cx="345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D60371-5A8D-C759-9F37-834411028A64}"/>
              </a:ext>
            </a:extLst>
          </p:cNvPr>
          <p:cNvSpPr txBox="1"/>
          <p:nvPr/>
        </p:nvSpPr>
        <p:spPr>
          <a:xfrm>
            <a:off x="6892505" y="3911925"/>
            <a:ext cx="345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1362F5F9-A4B0-94B9-8E7F-981EA024A9EF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2E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13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AD7CD5D5-A69C-1550-38E3-3E1384C2DCAE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5EFFB66-4E82-A389-D67E-2DB1107B6968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1BFE62-3B21-8D9E-5E15-EAB9EF6AA693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5 of 6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6C17B1A-5D6F-BD93-0E06-9494FED71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233487"/>
            <a:ext cx="10439400" cy="4391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410A30-5B19-0A72-229F-243AC609DC76}"/>
              </a:ext>
            </a:extLst>
          </p:cNvPr>
          <p:cNvSpPr txBox="1"/>
          <p:nvPr/>
        </p:nvSpPr>
        <p:spPr>
          <a:xfrm>
            <a:off x="4511616" y="3088165"/>
            <a:ext cx="345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52B1BD-DBE0-5469-3BA2-C948DBFB268F}"/>
              </a:ext>
            </a:extLst>
          </p:cNvPr>
          <p:cNvSpPr txBox="1"/>
          <p:nvPr/>
        </p:nvSpPr>
        <p:spPr>
          <a:xfrm>
            <a:off x="4511616" y="3911925"/>
            <a:ext cx="345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1DC786-5737-618C-8D4F-7FAA4BD8EFD7}"/>
              </a:ext>
            </a:extLst>
          </p:cNvPr>
          <p:cNvSpPr txBox="1"/>
          <p:nvPr/>
        </p:nvSpPr>
        <p:spPr>
          <a:xfrm>
            <a:off x="6892506" y="3088165"/>
            <a:ext cx="345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C84333-D70B-5FA7-0E7C-975C5A5DC750}"/>
              </a:ext>
            </a:extLst>
          </p:cNvPr>
          <p:cNvSpPr txBox="1"/>
          <p:nvPr/>
        </p:nvSpPr>
        <p:spPr>
          <a:xfrm>
            <a:off x="6892505" y="3911925"/>
            <a:ext cx="345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93C17-7076-AB9A-33AC-5D46490C35BA}"/>
              </a:ext>
            </a:extLst>
          </p:cNvPr>
          <p:cNvSpPr txBox="1"/>
          <p:nvPr/>
        </p:nvSpPr>
        <p:spPr>
          <a:xfrm>
            <a:off x="9290650" y="3088165"/>
            <a:ext cx="345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60479E94-49B4-1854-070D-E38DC123348C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2E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5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AD7CD5D5-A69C-1550-38E3-3E1384C2DCAE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5EFFB66-4E82-A389-D67E-2DB1107B6968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1BFE62-3B21-8D9E-5E15-EAB9EF6AA693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6 of 6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F9F4C7D-01B7-B749-F216-9BF6EBBD9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233487"/>
            <a:ext cx="10439400" cy="4391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FA757B-15A4-1239-D874-087C2514D148}"/>
              </a:ext>
            </a:extLst>
          </p:cNvPr>
          <p:cNvSpPr txBox="1"/>
          <p:nvPr/>
        </p:nvSpPr>
        <p:spPr>
          <a:xfrm>
            <a:off x="4511616" y="3088165"/>
            <a:ext cx="345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854B6D-E960-E3A7-1A3B-5C13316ECA5D}"/>
              </a:ext>
            </a:extLst>
          </p:cNvPr>
          <p:cNvSpPr txBox="1"/>
          <p:nvPr/>
        </p:nvSpPr>
        <p:spPr>
          <a:xfrm>
            <a:off x="4511616" y="3911925"/>
            <a:ext cx="345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F07E44-C9A8-BB98-B1D8-47DA73801787}"/>
              </a:ext>
            </a:extLst>
          </p:cNvPr>
          <p:cNvSpPr txBox="1"/>
          <p:nvPr/>
        </p:nvSpPr>
        <p:spPr>
          <a:xfrm>
            <a:off x="6892506" y="3088165"/>
            <a:ext cx="345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F1881D-52E9-B421-E7C0-3A292E1F7591}"/>
              </a:ext>
            </a:extLst>
          </p:cNvPr>
          <p:cNvSpPr txBox="1"/>
          <p:nvPr/>
        </p:nvSpPr>
        <p:spPr>
          <a:xfrm>
            <a:off x="6892505" y="3911925"/>
            <a:ext cx="345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57CFB3-CD46-3E73-2AEE-AB3B97AA1711}"/>
              </a:ext>
            </a:extLst>
          </p:cNvPr>
          <p:cNvSpPr txBox="1"/>
          <p:nvPr/>
        </p:nvSpPr>
        <p:spPr>
          <a:xfrm>
            <a:off x="9290650" y="3088165"/>
            <a:ext cx="345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AD008D-7EF0-294F-9DC9-838401593EFF}"/>
              </a:ext>
            </a:extLst>
          </p:cNvPr>
          <p:cNvSpPr txBox="1"/>
          <p:nvPr/>
        </p:nvSpPr>
        <p:spPr>
          <a:xfrm>
            <a:off x="9290650" y="3911924"/>
            <a:ext cx="345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0702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51e3a4-653c-4fdb-90e5-55c9497c3d90" xsi:nil="true"/>
    <lcf76f155ced4ddcb4097134ff3c332f xmlns="880bc985-73af-4d6d-a44e-7887bbd4e6bd">
      <Terms xmlns="http://schemas.microsoft.com/office/infopath/2007/PartnerControls"/>
    </lcf76f155ced4ddcb4097134ff3c332f>
    <SharedWithUsers xmlns="8c51e3a4-653c-4fdb-90e5-55c9497c3d90">
      <UserInfo>
        <DisplayName/>
        <AccountId xsi:nil="true"/>
        <AccountType/>
      </UserInfo>
    </SharedWithUsers>
    <MediaLengthInSeconds xmlns="880bc985-73af-4d6d-a44e-7887bbd4e6b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AC31FB9A9E4A4BBBDBEA52FC9FCF86" ma:contentTypeVersion="15" ma:contentTypeDescription="Create a new document." ma:contentTypeScope="" ma:versionID="ab8974ae0925214378701722a3bc50d9">
  <xsd:schema xmlns:xsd="http://www.w3.org/2001/XMLSchema" xmlns:xs="http://www.w3.org/2001/XMLSchema" xmlns:p="http://schemas.microsoft.com/office/2006/metadata/properties" xmlns:ns2="8c51e3a4-653c-4fdb-90e5-55c9497c3d90" xmlns:ns3="880bc985-73af-4d6d-a44e-7887bbd4e6bd" targetNamespace="http://schemas.microsoft.com/office/2006/metadata/properties" ma:root="true" ma:fieldsID="d80b9db696a25684623e15794e628fbc" ns2:_="" ns3:_="">
    <xsd:import namespace="8c51e3a4-653c-4fdb-90e5-55c9497c3d90"/>
    <xsd:import namespace="880bc985-73af-4d6d-a44e-7887bbd4e6b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1e3a4-653c-4fdb-90e5-55c9497c3d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7630112-c127-45d3-a29c-c62833c72f43}" ma:internalName="TaxCatchAll" ma:showField="CatchAllData" ma:web="8c51e3a4-653c-4fdb-90e5-55c9497c3d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bc985-73af-4d6d-a44e-7887bbd4e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7ad0c5e-1220-4d9d-a7fd-151c1bb7aa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04B597-08A8-499B-BC38-D49099ED161C}">
  <ds:schemaRefs>
    <ds:schemaRef ds:uri="http://purl.org/dc/elements/1.1/"/>
    <ds:schemaRef ds:uri="http://schemas.microsoft.com/office/2006/metadata/properties"/>
    <ds:schemaRef ds:uri="8c51e3a4-653c-4fdb-90e5-55c9497c3d9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7379123-fe21-487e-82de-cf698d8ef07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194C6B-CBE7-49ED-BF59-880A6ED010F1}"/>
</file>

<file path=customXml/itemProps3.xml><?xml version="1.0" encoding="utf-8"?>
<ds:datastoreItem xmlns:ds="http://schemas.openxmlformats.org/officeDocument/2006/customXml" ds:itemID="{C3214AB9-5B3F-4AC9-A739-B1F5805454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20660</TotalTime>
  <Words>1611</Words>
  <Application>Microsoft Office PowerPoint</Application>
  <PresentationFormat>Widescreen</PresentationFormat>
  <Paragraphs>272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MasteryPrep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Math</dc:subject>
  <dc:creator>MasteryPrep</dc:creator>
  <dc:description/>
  <cp:lastModifiedBy>Allison Eskind</cp:lastModifiedBy>
  <cp:revision>855</cp:revision>
  <dcterms:created xsi:type="dcterms:W3CDTF">2019-07-03T20:42:54Z</dcterms:created>
  <dcterms:modified xsi:type="dcterms:W3CDTF">2022-10-21T15:03:13Z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0x01010096AC31FB9A9E4A4BBBDBEA52FC9FCF86</vt:lpwstr>
  </property>
  <property fmtid="{D5CDD505-2E9C-101B-9397-08002B2CF9AE}" pid="3" name="MediaServiceImageTags">
    <vt:lpwstr/>
  </property>
  <property fmtid="{D5CDD505-2E9C-101B-9397-08002B2CF9AE}" pid="4" name="Order">
    <vt:r8>146334800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  <property fmtid="{D5CDD505-2E9C-101B-9397-08002B2CF9AE}" pid="10" name="ComplianceAssetId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