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7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  <p:sldId id="954" r:id="rId13"/>
    <p:sldId id="955" r:id="rId14"/>
    <p:sldId id="956" r:id="rId15"/>
    <p:sldId id="957" r:id="rId16"/>
    <p:sldId id="958" r:id="rId17"/>
    <p:sldId id="959" r:id="rId18"/>
    <p:sldId id="960" r:id="rId19"/>
    <p:sldId id="961" r:id="rId20"/>
    <p:sldId id="962" r:id="rId21"/>
    <p:sldId id="963" r:id="rId22"/>
    <p:sldId id="964" r:id="rId23"/>
    <p:sldId id="965" r:id="rId24"/>
    <p:sldId id="966" r:id="rId25"/>
    <p:sldId id="9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15AB6AA7-A0A5-F94A-F3EC-368790BFF5C1}" name="Allison Eskind" initials="AE" userId="Allison Eskind" providerId="None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953"/>
    <a:srgbClr val="D5113B"/>
    <a:srgbClr val="EC1442"/>
    <a:srgbClr val="DF2529"/>
    <a:srgbClr val="DA1834"/>
    <a:srgbClr val="DB1B20"/>
    <a:srgbClr val="F7D1DA"/>
    <a:srgbClr val="9972B2"/>
    <a:srgbClr val="E8D2E6"/>
    <a:srgbClr val="2E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A1834"/>
            </a:gs>
            <a:gs pos="96000">
              <a:srgbClr val="F7D1DA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2CE6A-DA65-F14B-80FE-7723AF18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6" y="330941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4 | Math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Pacing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C25360-2364-BDB0-2275-F460721E3C26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56EA4EF1-8751-9121-195A-4A74D090CE4E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73BA8E-2E8E-3F8F-718B-B9FB5C5D96E5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9282409-DE58-307C-D196-C73DD9238B42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4C567C9-6CFA-931B-733B-ADA40D597E52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E0D0655-57A8-0DF5-76B5-E5FE5F311E64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6E8376-F600-9FA5-78FB-54E73F456EE6}"/>
              </a:ext>
            </a:extLst>
          </p:cNvPr>
          <p:cNvSpPr txBox="1">
            <a:spLocks/>
          </p:cNvSpPr>
          <p:nvPr/>
        </p:nvSpPr>
        <p:spPr>
          <a:xfrm>
            <a:off x="1083625" y="2393549"/>
            <a:ext cx="10431781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b="1" dirty="0"/>
              <a:t>Blitz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Sections 1–3: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Check your work: </a:t>
            </a:r>
            <a:r>
              <a:rPr lang="en-US" sz="3200" dirty="0">
                <a:solidFill>
                  <a:srgbClr val="00B050"/>
                </a:solidFill>
              </a:rPr>
              <a:t>varies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4: </a:t>
            </a:r>
            <a:r>
              <a:rPr lang="en-US" sz="3200" dirty="0">
                <a:solidFill>
                  <a:srgbClr val="00B050"/>
                </a:solidFill>
              </a:rPr>
              <a:t>12:20</a:t>
            </a:r>
            <a:r>
              <a:rPr lang="en-US" sz="3200" dirty="0"/>
              <a:t>			 The test ends: </a:t>
            </a:r>
            <a:r>
              <a:rPr lang="en-US" sz="3200" dirty="0">
                <a:solidFill>
                  <a:srgbClr val="00B050"/>
                </a:solidFill>
              </a:rPr>
              <a:t>1:00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5: </a:t>
            </a:r>
            <a:r>
              <a:rPr lang="en-US" sz="3200" dirty="0">
                <a:solidFill>
                  <a:srgbClr val="00B050"/>
                </a:solidFill>
              </a:rPr>
              <a:t>varies</a:t>
            </a:r>
            <a:r>
              <a:rPr lang="en-US" sz="3200" dirty="0"/>
              <a:t>	</a:t>
            </a:r>
            <a:r>
              <a:rPr lang="en-US" sz="3200" dirty="0">
                <a:solidFill>
                  <a:srgbClr val="00B050"/>
                </a:solidFill>
              </a:rPr>
              <a:t>	</a:t>
            </a:r>
            <a:r>
              <a:rPr lang="en-US" sz="3200" dirty="0"/>
              <a:t>	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EBAF1D-6094-6D32-FC1B-D29CCB2F9C15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257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1963B5B-C97F-0AAD-DC62-4E2CECE64E77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Instructions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0E8EF-44F7-0308-5247-58E4C10213A4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A9660F4-367B-7611-51B9-54D468575841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632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Complete the mini-test.</a:t>
            </a:r>
          </a:p>
        </p:txBody>
      </p:sp>
    </p:spTree>
    <p:extLst>
      <p:ext uri="{BB962C8B-B14F-4D97-AF65-F5344CB8AC3E}">
        <p14:creationId xmlns:p14="http://schemas.microsoft.com/office/powerpoint/2010/main" val="22146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AACDD3-2247-92AD-0BCF-A71C43F04A90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3F00A-AF53-1D79-F848-95C5C0D232B7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5F325-D34A-B5BB-45DE-B0549915C2E8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</a:p>
          <a:p>
            <a:r>
              <a:rPr lang="en-US" sz="2800" b="1" dirty="0"/>
              <a:t>37.</a:t>
            </a:r>
          </a:p>
          <a:p>
            <a:r>
              <a:rPr lang="en-US" sz="2800" b="1" dirty="0"/>
              <a:t>38.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56C28839-BD34-1E83-1583-1B89F10FAD07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0A3095-A421-4D08-8359-D2BCD1C357F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C75564-67BF-4A7E-BC56-0EBC5BABBEE1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 of 11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3D14EF9B-1638-54F1-7343-D242F072822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473F90D-D243-3D1C-58A2-1D3303C0A0BB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468B1-987A-600A-520C-85F406E67AD1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50CE27-6ED8-2492-BC5F-F413A047F138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</a:p>
          <a:p>
            <a:r>
              <a:rPr lang="en-US" sz="2800" b="1" dirty="0"/>
              <a:t>37.</a:t>
            </a:r>
          </a:p>
          <a:p>
            <a:r>
              <a:rPr lang="en-US" sz="2800" b="1" dirty="0"/>
              <a:t>38.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6" name="Slide Sequence Indicator">
            <a:extLst>
              <a:ext uri="{FF2B5EF4-FFF2-40B4-BE49-F238E27FC236}">
                <a16:creationId xmlns:a16="http://schemas.microsoft.com/office/drawing/2014/main" id="{57C32B36-0B8B-E5F2-C12F-8C4D523B2D62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6D1E5B-2975-2FA3-0287-8BD795ED2366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AB7915-DAF2-73FD-529C-CBB215BCF82C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2 of 11</a:t>
              </a:r>
            </a:p>
          </p:txBody>
        </p:sp>
      </p:grp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BB546FE3-9237-1CB5-885F-EE019D1CA4D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1E48F6E-2102-50D0-28E7-49574168103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94B73-8DEE-B7B8-CBF8-B4B7A739527E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5BDE38-35C2-0338-2CC4-46BCDC76BA0E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</a:p>
          <a:p>
            <a:r>
              <a:rPr lang="en-US" sz="2800" b="1" dirty="0"/>
              <a:t>37.</a:t>
            </a:r>
          </a:p>
          <a:p>
            <a:r>
              <a:rPr lang="en-US" sz="2800" b="1" dirty="0"/>
              <a:t>38.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6" name="Slide Sequence Indicator">
            <a:extLst>
              <a:ext uri="{FF2B5EF4-FFF2-40B4-BE49-F238E27FC236}">
                <a16:creationId xmlns:a16="http://schemas.microsoft.com/office/drawing/2014/main" id="{55DD98EA-3ED6-F128-BBA4-AE97E9E0892A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E07909-5EE2-5B2B-4B14-E4E428DC6F1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614C99-FAB2-12A2-1960-82231995ABC3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3 of 11</a:t>
              </a:r>
            </a:p>
          </p:txBody>
        </p:sp>
      </p:grp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7A53C27-0285-BCCD-75A2-831B44BB54F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469889-15BF-3B7F-A803-EEFBA71CDF4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F4250-768C-F521-1784-092AC620EA17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22F2B-9DC3-8432-C668-B542A919A5BC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</a:p>
          <a:p>
            <a:r>
              <a:rPr lang="en-US" sz="2800" b="1" dirty="0"/>
              <a:t>37.</a:t>
            </a:r>
          </a:p>
          <a:p>
            <a:r>
              <a:rPr lang="en-US" sz="2800" b="1" dirty="0"/>
              <a:t>38.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081C582F-2356-F88A-B517-F59AADAE922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B99436-3339-1B79-18BE-96E9B7EDCA5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3F6E3C-13D7-0B6B-C85E-6E7E1D11219E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4 of 11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0DCD91F1-ADC6-FA82-EAE7-01D79C45C9EC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5DBDA7-D224-C0CC-94B8-8A300CDE627E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8D52E-2E11-84EA-ADE3-5D41A3D432D9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 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66037-39F7-289C-F8C8-8BCBC77AE036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</a:p>
          <a:p>
            <a:r>
              <a:rPr lang="en-US" sz="2800" b="1" dirty="0"/>
              <a:t>37.</a:t>
            </a:r>
          </a:p>
          <a:p>
            <a:r>
              <a:rPr lang="en-US" sz="2800" b="1" dirty="0"/>
              <a:t>38.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3D113EC0-698C-076A-CC6F-8B77A75F002E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FD9591-88DD-AFAA-04D2-32D5E5DDC12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0E03A2-9F2E-0D25-AD5D-0F4EEF526351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5 of 11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4823A7C-45CA-F08C-9E03-1E3467546E3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A1E1CA-5FD8-1B9F-5235-D6F762DFEFFC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DADD8-D032-6EC9-C848-DC1D0B328ACA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7C1E1-221A-D2C0-C24F-8686FB32A928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</a:p>
          <a:p>
            <a:r>
              <a:rPr lang="en-US" sz="2800" b="1" dirty="0"/>
              <a:t>37.</a:t>
            </a:r>
          </a:p>
          <a:p>
            <a:r>
              <a:rPr lang="en-US" sz="2800" b="1" dirty="0"/>
              <a:t>38.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D39480D6-DF4D-3A4E-6227-4F7B3F871D5D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02B409D-8CC0-A89E-DA9F-ED4485955326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77F81A-C498-6238-28C1-0C56FB8B06F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6 of 11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6F18002-A869-6190-3B1F-127076BBAA0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1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0340AF-C35D-82E6-13D7-D59BE02182AB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1F91F-49DD-4AD5-2EA7-501950D5DC5D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DF913-0582-D221-2FC6-65E912D03497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37.</a:t>
            </a:r>
          </a:p>
          <a:p>
            <a:r>
              <a:rPr lang="en-US" sz="2800" b="1" dirty="0"/>
              <a:t>38.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235B6B98-4F18-F06D-36AA-E2C9E229CCAF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64D368-7397-B625-F966-1961F1ADE08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486DE2-146A-DF31-0B05-A07263926997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7 of 11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562BAC2-9A1B-F6C5-7FF1-7F64D6CCA94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884F69-8084-C883-62ED-3E5FD5318A6F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8DA84-A34E-D680-0041-98788FB501B9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07CB4-781F-5266-3F50-A12EDB19E2E1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37. </a:t>
            </a:r>
            <a:r>
              <a:rPr lang="en-US" sz="2800" dirty="0"/>
              <a:t>C</a:t>
            </a:r>
          </a:p>
          <a:p>
            <a:r>
              <a:rPr lang="en-US" sz="2800" b="1" dirty="0"/>
              <a:t>38.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A2BA2FB4-BE1F-F407-6074-F600A6A3B0A7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05486D-14B5-A06C-C4B9-FD0729512606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BBDE4-4E91-1357-DD7E-FFF30CBC0EC6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8 of 11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2DDB700A-23A6-5232-307D-70F1E252540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22980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the importance of pace during the ACT.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Pick a pacing plan that goes with your target Math score.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Practice using a pacing plan during a mini-test.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F3A14-79EC-C144-8B0D-9998E102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A7DC2B-5C7A-FD78-3B62-959725CB09C5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EB305-D74E-0394-F254-2C682DBFEDF8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F730D-325D-D14D-2C23-B360A1C7ED6B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37. </a:t>
            </a:r>
            <a:r>
              <a:rPr lang="en-US" sz="2800" dirty="0"/>
              <a:t>C</a:t>
            </a:r>
          </a:p>
          <a:p>
            <a:r>
              <a:rPr lang="en-US" sz="2800" b="1" dirty="0"/>
              <a:t>38. </a:t>
            </a:r>
            <a:r>
              <a:rPr lang="en-US" sz="2800" dirty="0"/>
              <a:t>H</a:t>
            </a:r>
          </a:p>
          <a:p>
            <a:r>
              <a:rPr lang="en-US" sz="2800" b="1" dirty="0"/>
              <a:t>39.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C7B56B32-4FD2-98ED-E05B-A54321CDBD42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E00B0E-EAC2-101C-86E0-1E304A7B5F1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38EB42-4AF0-3800-E7AE-138C827E7713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9 of 11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25983DA-C0C0-1047-C942-BF4F63BAAA9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94C774B-A1F3-0976-C44B-02E56DEBFB7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BDB00-019F-010B-2591-7A65AB919F24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D</a:t>
            </a:r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63A47-2C3B-A5AA-9267-B9B433BEA74C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37. </a:t>
            </a:r>
            <a:r>
              <a:rPr lang="en-US" sz="2800" dirty="0"/>
              <a:t>C</a:t>
            </a:r>
          </a:p>
          <a:p>
            <a:r>
              <a:rPr lang="en-US" sz="2800" b="1" dirty="0"/>
              <a:t>38. </a:t>
            </a:r>
            <a:r>
              <a:rPr lang="en-US" sz="2800" dirty="0"/>
              <a:t>H</a:t>
            </a:r>
          </a:p>
          <a:p>
            <a:r>
              <a:rPr lang="en-US" sz="2800" b="1" dirty="0"/>
              <a:t>39. </a:t>
            </a:r>
            <a:r>
              <a:rPr lang="en-US" sz="2800" dirty="0"/>
              <a:t>D</a:t>
            </a:r>
          </a:p>
          <a:p>
            <a:r>
              <a:rPr lang="en-US" sz="2800" b="1" dirty="0"/>
              <a:t>40. 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6B807D8B-A435-FDCA-3764-F7C043CE7465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B58793-D78E-7632-367E-FAFA71821956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375AB4-E5A6-C136-EAD8-661D3C75CC58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10 of 11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FBCA1D3-7A92-09C7-1F2D-F5680C41AB1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C355946-FE1A-9951-BA7E-C6A9E30E8A3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31C73-087F-F65B-5742-877733D38ACE}"/>
              </a:ext>
            </a:extLst>
          </p:cNvPr>
          <p:cNvSpPr txBox="1"/>
          <p:nvPr/>
        </p:nvSpPr>
        <p:spPr>
          <a:xfrm>
            <a:off x="541020" y="2274838"/>
            <a:ext cx="5554980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31"/>
            </a:pPr>
            <a:r>
              <a:rPr lang="en-US" sz="2800" b="1" dirty="0"/>
              <a:t> </a:t>
            </a:r>
            <a:r>
              <a:rPr lang="en-US" sz="2800" dirty="0"/>
              <a:t>E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J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 dirty="0"/>
              <a:t>  </a:t>
            </a:r>
            <a:r>
              <a:rPr lang="en-US" sz="2800" dirty="0"/>
              <a:t>K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en-US" sz="2800" b="1"/>
              <a:t>  </a:t>
            </a:r>
            <a:r>
              <a:rPr lang="en-US" sz="2800"/>
              <a:t>D</a:t>
            </a:r>
            <a:endParaRPr lang="en-US" sz="2800" dirty="0"/>
          </a:p>
          <a:p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946595-7140-880A-4C6B-70B879BD39A4}"/>
              </a:ext>
            </a:extLst>
          </p:cNvPr>
          <p:cNvSpPr txBox="1"/>
          <p:nvPr/>
        </p:nvSpPr>
        <p:spPr>
          <a:xfrm>
            <a:off x="6096000" y="2273573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36. </a:t>
            </a:r>
            <a:r>
              <a:rPr lang="en-US" sz="2800" dirty="0"/>
              <a:t>J</a:t>
            </a:r>
          </a:p>
          <a:p>
            <a:r>
              <a:rPr lang="en-US" sz="2800" b="1" dirty="0"/>
              <a:t>37. </a:t>
            </a:r>
            <a:r>
              <a:rPr lang="en-US" sz="2800" dirty="0"/>
              <a:t>C</a:t>
            </a:r>
          </a:p>
          <a:p>
            <a:r>
              <a:rPr lang="en-US" sz="2800" b="1" dirty="0"/>
              <a:t>38. </a:t>
            </a:r>
            <a:r>
              <a:rPr lang="en-US" sz="2800" dirty="0"/>
              <a:t>H</a:t>
            </a:r>
          </a:p>
          <a:p>
            <a:r>
              <a:rPr lang="en-US" sz="2800" b="1" dirty="0"/>
              <a:t>39. </a:t>
            </a:r>
            <a:r>
              <a:rPr lang="en-US" sz="2800" dirty="0"/>
              <a:t>D</a:t>
            </a:r>
          </a:p>
          <a:p>
            <a:r>
              <a:rPr lang="en-US" sz="2800" b="1" dirty="0"/>
              <a:t>40. </a:t>
            </a:r>
            <a:r>
              <a:rPr lang="en-US" sz="2800" dirty="0"/>
              <a:t>G</a:t>
            </a:r>
            <a:r>
              <a:rPr lang="en-US" sz="2800" b="1" dirty="0"/>
              <a:t>  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AA7498D2-5C5C-0DBB-683A-A63A5890E34B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1B0E01-40C1-EDB0-9610-83F3F835FAA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7D1B7A-A2EF-B2E6-F4AF-A17D99C6E5D4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11 of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8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9A4D2B6-2D77-C513-E099-D9E033AA9FFC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4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C095E69-E1B4-9C36-EE7B-26884250E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84" y="1067804"/>
            <a:ext cx="9913181" cy="49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4</a:t>
              </a:r>
            </a:p>
          </p:txBody>
        </p:sp>
      </p:grp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8DE5BEE-01F1-DAF2-2A7A-736BA1EB3F3C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4E9F6-9A6B-9D93-FD12-FE2F495DE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84" y="1067804"/>
            <a:ext cx="9913181" cy="49565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3FCB07-30E8-0A14-6DD1-1C6989399D77}"/>
              </a:ext>
            </a:extLst>
          </p:cNvPr>
          <p:cNvSpPr txBox="1"/>
          <p:nvPr/>
        </p:nvSpPr>
        <p:spPr>
          <a:xfrm>
            <a:off x="4166177" y="1911939"/>
            <a:ext cx="87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 21</a:t>
            </a:r>
          </a:p>
        </p:txBody>
      </p:sp>
    </p:spTree>
    <p:extLst>
      <p:ext uri="{BB962C8B-B14F-4D97-AF65-F5344CB8AC3E}">
        <p14:creationId xmlns:p14="http://schemas.microsoft.com/office/powerpoint/2010/main" val="2056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4</a:t>
              </a:r>
            </a:p>
          </p:txBody>
        </p:sp>
      </p:grp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E80F0D7-AC06-FC24-A7AD-1A0D8CFC679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1AD5E-54E7-747D-895A-420210BD3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84" y="1067804"/>
            <a:ext cx="9913181" cy="4956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DDB44C-D410-B5F0-F43A-064BF8ECB2DC}"/>
              </a:ext>
            </a:extLst>
          </p:cNvPr>
          <p:cNvSpPr txBox="1"/>
          <p:nvPr/>
        </p:nvSpPr>
        <p:spPr>
          <a:xfrm>
            <a:off x="4166177" y="1911939"/>
            <a:ext cx="87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 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19DAD-DE3B-1AB4-AA78-F611B7B625AA}"/>
              </a:ext>
            </a:extLst>
          </p:cNvPr>
          <p:cNvSpPr txBox="1"/>
          <p:nvPr/>
        </p:nvSpPr>
        <p:spPr>
          <a:xfrm>
            <a:off x="6608243" y="1913797"/>
            <a:ext cx="109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21–25</a:t>
            </a:r>
          </a:p>
        </p:txBody>
      </p:sp>
    </p:spTree>
    <p:extLst>
      <p:ext uri="{BB962C8B-B14F-4D97-AF65-F5344CB8AC3E}">
        <p14:creationId xmlns:p14="http://schemas.microsoft.com/office/powerpoint/2010/main" val="28144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97E4E-883A-4F93-A61B-C54B466C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84" y="1067804"/>
            <a:ext cx="9913181" cy="49565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4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02C1A39-9801-F552-3D12-9C843F2ABA8C}"/>
              </a:ext>
            </a:extLst>
          </p:cNvPr>
          <p:cNvSpPr txBox="1"/>
          <p:nvPr/>
        </p:nvSpPr>
        <p:spPr>
          <a:xfrm>
            <a:off x="4166177" y="1911939"/>
            <a:ext cx="87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 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30AAF-AEA5-7517-AFD7-10D504604FD4}"/>
              </a:ext>
            </a:extLst>
          </p:cNvPr>
          <p:cNvSpPr txBox="1"/>
          <p:nvPr/>
        </p:nvSpPr>
        <p:spPr>
          <a:xfrm>
            <a:off x="6608243" y="1913797"/>
            <a:ext cx="109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21–25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2476F1-B8E7-100F-B6C2-A6EC60751905}"/>
              </a:ext>
            </a:extLst>
          </p:cNvPr>
          <p:cNvSpPr txBox="1"/>
          <p:nvPr/>
        </p:nvSpPr>
        <p:spPr>
          <a:xfrm>
            <a:off x="9266107" y="1911938"/>
            <a:ext cx="87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 25</a:t>
            </a:r>
          </a:p>
        </p:txBody>
      </p:sp>
    </p:spTree>
    <p:extLst>
      <p:ext uri="{BB962C8B-B14F-4D97-AF65-F5344CB8AC3E}">
        <p14:creationId xmlns:p14="http://schemas.microsoft.com/office/powerpoint/2010/main" val="17168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382799B-EF1D-02DC-AFBC-57E6466B1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78" y="1689137"/>
            <a:ext cx="6569043" cy="34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583CCA-BD86-45EB-D248-3FB701E8A8DC}"/>
              </a:ext>
            </a:extLst>
          </p:cNvPr>
          <p:cNvSpPr txBox="1">
            <a:spLocks/>
          </p:cNvSpPr>
          <p:nvPr/>
        </p:nvSpPr>
        <p:spPr>
          <a:xfrm>
            <a:off x="1083625" y="2584578"/>
            <a:ext cx="10431781" cy="358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b="1" dirty="0"/>
              <a:t>Back-Guessing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Section 5: </a:t>
            </a:r>
            <a:r>
              <a:rPr lang="en-US" sz="3200" dirty="0">
                <a:solidFill>
                  <a:srgbClr val="00B050"/>
                </a:solidFill>
              </a:rPr>
              <a:t>12:55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2: </a:t>
            </a:r>
            <a:r>
              <a:rPr lang="en-US" sz="3200" dirty="0">
                <a:solidFill>
                  <a:srgbClr val="00B050"/>
                </a:solidFill>
              </a:rPr>
              <a:t>12:15</a:t>
            </a:r>
            <a:r>
              <a:rPr lang="en-US" sz="3200" dirty="0"/>
              <a:t>			Check your work: </a:t>
            </a:r>
            <a:r>
              <a:rPr lang="en-US" sz="3200" dirty="0">
                <a:solidFill>
                  <a:srgbClr val="00B050"/>
                </a:solidFill>
              </a:rPr>
              <a:t>12:57 (or 12:58)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3: </a:t>
            </a:r>
            <a:r>
              <a:rPr lang="en-US" sz="3200" dirty="0">
                <a:solidFill>
                  <a:srgbClr val="00B050"/>
                </a:solidFill>
              </a:rPr>
              <a:t>12:30			</a:t>
            </a:r>
            <a:r>
              <a:rPr lang="en-US" sz="3200" dirty="0"/>
              <a:t>The test ends: </a:t>
            </a:r>
            <a:r>
              <a:rPr lang="en-US" sz="3200" dirty="0">
                <a:solidFill>
                  <a:srgbClr val="00B050"/>
                </a:solidFill>
              </a:rPr>
              <a:t>1:00</a:t>
            </a:r>
            <a:r>
              <a:rPr lang="en-US" sz="3200" dirty="0"/>
              <a:t>	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4: </a:t>
            </a:r>
            <a:r>
              <a:rPr lang="en-US" sz="3200" dirty="0">
                <a:solidFill>
                  <a:srgbClr val="00B050"/>
                </a:solidFill>
              </a:rPr>
              <a:t>12:45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16BBF97-19B3-CCF1-2EE2-CB28C3F51A09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10253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300D3-158B-DE3C-5BD7-2AD5C175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31BA0EF-F79E-411C-A9D0-E925D84E8538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195DBBD4-243A-ABE9-E5CD-4754C99C86A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C91DF-B963-8DD2-6D35-90FD86534E6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F1C513-3390-04E2-1756-CE3C8BB152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B1DED9-E0F7-F29D-05EA-277A2C569CCE}"/>
              </a:ext>
            </a:extLst>
          </p:cNvPr>
          <p:cNvSpPr txBox="1">
            <a:spLocks/>
          </p:cNvSpPr>
          <p:nvPr/>
        </p:nvSpPr>
        <p:spPr>
          <a:xfrm>
            <a:off x="1083625" y="2584578"/>
            <a:ext cx="10431781" cy="35189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b="1" dirty="0"/>
              <a:t>Balanced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Section 5: </a:t>
            </a:r>
            <a:r>
              <a:rPr lang="en-US" sz="3200" dirty="0">
                <a:solidFill>
                  <a:srgbClr val="00B050"/>
                </a:solidFill>
              </a:rPr>
              <a:t>12:40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2: </a:t>
            </a:r>
            <a:r>
              <a:rPr lang="en-US" sz="3200" dirty="0">
                <a:solidFill>
                  <a:srgbClr val="00B050"/>
                </a:solidFill>
              </a:rPr>
              <a:t>12:10	</a:t>
            </a:r>
            <a:r>
              <a:rPr lang="en-US" sz="3200" dirty="0"/>
              <a:t>		Check your work: </a:t>
            </a:r>
            <a:r>
              <a:rPr lang="en-US" sz="3200" dirty="0">
                <a:solidFill>
                  <a:srgbClr val="00B050"/>
                </a:solidFill>
              </a:rPr>
              <a:t>12:50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Section 3: </a:t>
            </a:r>
            <a:r>
              <a:rPr lang="en-US" sz="3200" dirty="0">
                <a:solidFill>
                  <a:srgbClr val="00B050"/>
                </a:solidFill>
              </a:rPr>
              <a:t>12:20</a:t>
            </a:r>
            <a:r>
              <a:rPr lang="en-US" sz="3200" dirty="0"/>
              <a:t>	</a:t>
            </a:r>
            <a:r>
              <a:rPr lang="en-US" sz="3200" dirty="0">
                <a:solidFill>
                  <a:srgbClr val="00B050"/>
                </a:solidFill>
              </a:rPr>
              <a:t>	</a:t>
            </a:r>
            <a:r>
              <a:rPr lang="en-US" sz="3200" dirty="0"/>
              <a:t>	The test ends: </a:t>
            </a:r>
            <a:r>
              <a:rPr lang="en-US" sz="3200" dirty="0">
                <a:solidFill>
                  <a:srgbClr val="00B050"/>
                </a:solidFill>
              </a:rPr>
              <a:t>1:00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800" dirty="0"/>
              <a:t>Section 4: </a:t>
            </a:r>
            <a:r>
              <a:rPr lang="en-US" sz="2800" dirty="0">
                <a:solidFill>
                  <a:srgbClr val="00B050"/>
                </a:solidFill>
              </a:rPr>
              <a:t>12:30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B6589DE-2108-2CED-67EB-B5E5FF21B9A7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10825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487285-19C7-455D-BF8A-D60FE9EF0335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20803</TotalTime>
  <Words>689</Words>
  <Application>Microsoft Office PowerPoint</Application>
  <PresentationFormat>Widescreen</PresentationFormat>
  <Paragraphs>229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858</cp:revision>
  <dcterms:created xsi:type="dcterms:W3CDTF">2019-07-03T20:42:54Z</dcterms:created>
  <dcterms:modified xsi:type="dcterms:W3CDTF">2022-10-06T19:28:25Z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