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9"/>
  </p:handoutMasterIdLst>
  <p:sldIdLst>
    <p:sldId id="364" r:id="rId5"/>
    <p:sldId id="772" r:id="rId6"/>
    <p:sldId id="948" r:id="rId7"/>
    <p:sldId id="760" r:id="rId8"/>
    <p:sldId id="949" r:id="rId9"/>
    <p:sldId id="950" r:id="rId10"/>
    <p:sldId id="951" r:id="rId11"/>
    <p:sldId id="952" r:id="rId12"/>
    <p:sldId id="953" r:id="rId13"/>
    <p:sldId id="954" r:id="rId14"/>
    <p:sldId id="978" r:id="rId15"/>
    <p:sldId id="979" r:id="rId16"/>
    <p:sldId id="980" r:id="rId17"/>
    <p:sldId id="981" r:id="rId18"/>
    <p:sldId id="982" r:id="rId19"/>
    <p:sldId id="983" r:id="rId20"/>
    <p:sldId id="984" r:id="rId21"/>
    <p:sldId id="959" r:id="rId22"/>
    <p:sldId id="960" r:id="rId23"/>
    <p:sldId id="961" r:id="rId24"/>
    <p:sldId id="962" r:id="rId25"/>
    <p:sldId id="963" r:id="rId26"/>
    <p:sldId id="964" r:id="rId27"/>
    <p:sldId id="965" r:id="rId28"/>
    <p:sldId id="966" r:id="rId29"/>
    <p:sldId id="967" r:id="rId30"/>
    <p:sldId id="968" r:id="rId31"/>
    <p:sldId id="969" r:id="rId32"/>
    <p:sldId id="970" r:id="rId33"/>
    <p:sldId id="971" r:id="rId34"/>
    <p:sldId id="972" r:id="rId35"/>
    <p:sldId id="973" r:id="rId36"/>
    <p:sldId id="974" r:id="rId37"/>
    <p:sldId id="97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72B2"/>
    <a:srgbClr val="FFFFFF"/>
    <a:srgbClr val="DAC1DD"/>
    <a:srgbClr val="000000"/>
    <a:srgbClr val="262626"/>
    <a:srgbClr val="C7AAD0"/>
    <a:srgbClr val="E8D2E6"/>
    <a:srgbClr val="2E7FBF"/>
    <a:srgbClr val="0060B0"/>
    <a:srgbClr val="006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7" autoAdjust="0"/>
    <p:restoredTop sz="95859" autoAdjust="0"/>
  </p:normalViewPr>
  <p:slideViewPr>
    <p:cSldViewPr snapToGrid="0">
      <p:cViewPr>
        <p:scale>
          <a:sx n="100" d="100"/>
          <a:sy n="100" d="100"/>
        </p:scale>
        <p:origin x="59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9972B2"/>
            </a:gs>
            <a:gs pos="96000">
              <a:srgbClr val="E8D2E6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09E11-5891-5A4B-AF67-F70E750560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7" y="330942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4 | English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AAC878-F557-E8B6-F461-C70C8E65C6AD}"/>
              </a:ext>
            </a:extLst>
          </p:cNvPr>
          <p:cNvGrpSpPr/>
          <p:nvPr/>
        </p:nvGrpSpPr>
        <p:grpSpPr>
          <a:xfrm>
            <a:off x="9591677" y="507060"/>
            <a:ext cx="2252662" cy="402578"/>
            <a:chOff x="9591677" y="507060"/>
            <a:chExt cx="2252662" cy="402578"/>
          </a:xfrm>
        </p:grpSpPr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5A631DCD-FED2-0133-19C7-684B4D154891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507060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Time Mastery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B9179C4-1602-DDC2-6F44-47CC0D1FB243}"/>
                </a:ext>
              </a:extLst>
            </p:cNvPr>
            <p:cNvGrpSpPr/>
            <p:nvPr/>
          </p:nvGrpSpPr>
          <p:grpSpPr>
            <a:xfrm>
              <a:off x="9591677" y="545978"/>
              <a:ext cx="222690" cy="228545"/>
              <a:chOff x="9591677" y="545978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7936BF9-7777-6A37-6E34-3D20E904D9B9}"/>
                  </a:ext>
                </a:extLst>
              </p:cNvPr>
              <p:cNvSpPr/>
              <p:nvPr/>
            </p:nvSpPr>
            <p:spPr>
              <a:xfrm>
                <a:off x="9669359" y="545978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D681EB9-753D-D27B-A311-DB5B6439E181}"/>
                  </a:ext>
                </a:extLst>
              </p:cNvPr>
              <p:cNvSpPr/>
              <p:nvPr/>
            </p:nvSpPr>
            <p:spPr>
              <a:xfrm>
                <a:off x="9630856" y="635595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8F1F8BE-393F-2E12-49CF-077C173E007A}"/>
                  </a:ext>
                </a:extLst>
              </p:cNvPr>
              <p:cNvSpPr/>
              <p:nvPr/>
            </p:nvSpPr>
            <p:spPr>
              <a:xfrm>
                <a:off x="9591677" y="714178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5" name="Title 3">
            <a:extLst>
              <a:ext uri="{FF2B5EF4-FFF2-40B4-BE49-F238E27FC236}">
                <a16:creationId xmlns:a16="http://schemas.microsoft.com/office/drawing/2014/main" id="{88447A1E-572B-DF58-1797-689C6AD9068B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Pacing</a:t>
            </a:r>
          </a:p>
        </p:txBody>
      </p: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AABCD4A-ED0D-AD43-5DF2-2AD75AF8755C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8568047" cy="27699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5: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				Check your work: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</a:t>
            </a:r>
            <a:r>
              <a:rPr lang="en-US" sz="3200" dirty="0">
                <a:solidFill>
                  <a:srgbClr val="00B050"/>
                </a:solidFill>
              </a:rPr>
              <a:t>	</a:t>
            </a:r>
            <a:r>
              <a:rPr lang="en-US" sz="3200" dirty="0"/>
              <a:t>		The test ends: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800" dirty="0"/>
              <a:t>Passage 4: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3CC8-5288-F073-423A-9E785048A11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CADF7AC-471D-A0F3-88F0-CEF09DED279A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7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AABCD4A-ED0D-AD43-5DF2-2AD75AF8755C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8568047" cy="27699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5: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	</a:t>
            </a:r>
            <a:r>
              <a:rPr lang="en-US" sz="3200" dirty="0">
                <a:solidFill>
                  <a:srgbClr val="00B050"/>
                </a:solidFill>
              </a:rPr>
              <a:t>12:08 </a:t>
            </a:r>
            <a:r>
              <a:rPr lang="en-US" sz="3200" dirty="0"/>
              <a:t>		Check your work: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</a:t>
            </a:r>
            <a:r>
              <a:rPr lang="en-US" sz="3200" dirty="0">
                <a:solidFill>
                  <a:srgbClr val="00B050"/>
                </a:solidFill>
              </a:rPr>
              <a:t>	</a:t>
            </a:r>
            <a:r>
              <a:rPr lang="en-US" sz="3200" dirty="0"/>
              <a:t>		The test ends: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800" dirty="0"/>
              <a:t>Passage 4: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3CC8-5288-F073-423A-9E785048A11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8E3EC12-8B7D-1C53-7D6D-825B1FC415A8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AABCD4A-ED0D-AD43-5DF2-2AD75AF8755C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8568047" cy="27699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5: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	</a:t>
            </a:r>
            <a:r>
              <a:rPr lang="en-US" sz="3200" dirty="0">
                <a:solidFill>
                  <a:srgbClr val="00B050"/>
                </a:solidFill>
              </a:rPr>
              <a:t>12:08 </a:t>
            </a:r>
            <a:r>
              <a:rPr lang="en-US" sz="3200" dirty="0"/>
              <a:t>		Check your work: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</a:t>
            </a:r>
            <a:r>
              <a:rPr lang="en-US" sz="3200" dirty="0">
                <a:solidFill>
                  <a:srgbClr val="00B050"/>
                </a:solidFill>
              </a:rPr>
              <a:t>	</a:t>
            </a:r>
            <a:r>
              <a:rPr lang="en-US" sz="3200" dirty="0"/>
              <a:t>		The test ends: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800" dirty="0"/>
              <a:t>Passage 4: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3CC8-5288-F073-423A-9E785048A11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AA3A601-0693-C84B-EF90-93A1131E4793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AABCD4A-ED0D-AD43-5DF2-2AD75AF8755C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8568047" cy="27699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5: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	</a:t>
            </a:r>
            <a:r>
              <a:rPr lang="en-US" sz="3200" dirty="0">
                <a:solidFill>
                  <a:srgbClr val="00B050"/>
                </a:solidFill>
              </a:rPr>
              <a:t>12:08 </a:t>
            </a:r>
            <a:r>
              <a:rPr lang="en-US" sz="3200" dirty="0"/>
              <a:t>		Check your work: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</a:t>
            </a:r>
            <a:r>
              <a:rPr lang="en-US" sz="3200" dirty="0">
                <a:solidFill>
                  <a:srgbClr val="00B050"/>
                </a:solidFill>
              </a:rPr>
              <a:t>12:16 </a:t>
            </a:r>
            <a:r>
              <a:rPr lang="en-US" sz="3200" dirty="0"/>
              <a:t>		The test ends: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800" dirty="0"/>
              <a:t>Passage 4: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3CC8-5288-F073-423A-9E785048A11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8B053FA-9A2F-E88A-8E21-E0CAC5CDEAE7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AABCD4A-ED0D-AD43-5DF2-2AD75AF8755C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8568047" cy="27699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5: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	</a:t>
            </a:r>
            <a:r>
              <a:rPr lang="en-US" sz="3200" dirty="0">
                <a:solidFill>
                  <a:srgbClr val="00B050"/>
                </a:solidFill>
              </a:rPr>
              <a:t>12:08 </a:t>
            </a:r>
            <a:r>
              <a:rPr lang="en-US" sz="3200" dirty="0"/>
              <a:t>		Check your work: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</a:t>
            </a:r>
            <a:r>
              <a:rPr lang="en-US" sz="3200" dirty="0">
                <a:solidFill>
                  <a:srgbClr val="00B050"/>
                </a:solidFill>
              </a:rPr>
              <a:t>12:16 </a:t>
            </a:r>
            <a:r>
              <a:rPr lang="en-US" sz="3200" dirty="0"/>
              <a:t>		The test ends: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800" dirty="0"/>
              <a:t>Passage 4: </a:t>
            </a:r>
            <a:r>
              <a:rPr lang="en-US" sz="2800" dirty="0">
                <a:solidFill>
                  <a:srgbClr val="00B050"/>
                </a:solidFill>
              </a:rPr>
              <a:t>12:24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3CC8-5288-F073-423A-9E785048A11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A43A657-652A-24FA-0ADA-033F69B6D5BF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AABCD4A-ED0D-AD43-5DF2-2AD75AF8755C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8568047" cy="28315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5: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	</a:t>
            </a:r>
            <a:r>
              <a:rPr lang="en-US" sz="3200" dirty="0">
                <a:solidFill>
                  <a:srgbClr val="00B050"/>
                </a:solidFill>
              </a:rPr>
              <a:t>12:08 </a:t>
            </a:r>
            <a:r>
              <a:rPr lang="en-US" sz="3200" dirty="0"/>
              <a:t>		Check your work: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</a:t>
            </a:r>
            <a:r>
              <a:rPr lang="en-US" sz="3200" dirty="0">
                <a:solidFill>
                  <a:srgbClr val="00B050"/>
                </a:solidFill>
              </a:rPr>
              <a:t>12:16 </a:t>
            </a:r>
            <a:r>
              <a:rPr lang="en-US" sz="3200" dirty="0"/>
              <a:t>		The test ends: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4: </a:t>
            </a:r>
            <a:r>
              <a:rPr lang="en-US" sz="3200" dirty="0">
                <a:solidFill>
                  <a:srgbClr val="00B050"/>
                </a:solidFill>
              </a:rPr>
              <a:t>12:24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3CC8-5288-F073-423A-9E785048A11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B3EC114-6A1D-C911-6FAE-EEEB3024460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AABCD4A-ED0D-AD43-5DF2-2AD75AF8755C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8568047" cy="28315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5:</a:t>
            </a:r>
            <a:r>
              <a:rPr lang="en-US" sz="3200" dirty="0">
                <a:solidFill>
                  <a:srgbClr val="00B050"/>
                </a:solidFill>
              </a:rPr>
              <a:t> 12:32</a:t>
            </a:r>
            <a:endParaRPr lang="en-US" sz="3200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	</a:t>
            </a:r>
            <a:r>
              <a:rPr lang="en-US" sz="3200" dirty="0">
                <a:solidFill>
                  <a:srgbClr val="00B050"/>
                </a:solidFill>
              </a:rPr>
              <a:t>12:08 </a:t>
            </a:r>
            <a:r>
              <a:rPr lang="en-US" sz="3200" dirty="0"/>
              <a:t>		Check your work: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</a:t>
            </a:r>
            <a:r>
              <a:rPr lang="en-US" sz="3200" dirty="0">
                <a:solidFill>
                  <a:srgbClr val="00B050"/>
                </a:solidFill>
              </a:rPr>
              <a:t>12:16 </a:t>
            </a:r>
            <a:r>
              <a:rPr lang="en-US" sz="3200" dirty="0"/>
              <a:t>		The test ends: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4: </a:t>
            </a:r>
            <a:r>
              <a:rPr lang="en-US" sz="3200" dirty="0">
                <a:solidFill>
                  <a:srgbClr val="00B050"/>
                </a:solidFill>
              </a:rPr>
              <a:t>12:24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3CC8-5288-F073-423A-9E785048A11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97925B7-C7B9-0250-73AB-6125E926FFF7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AABCD4A-ED0D-AD43-5DF2-2AD75AF8755C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8738793" cy="28315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5:</a:t>
            </a:r>
            <a:r>
              <a:rPr lang="en-US" sz="3200" dirty="0">
                <a:solidFill>
                  <a:srgbClr val="00B050"/>
                </a:solidFill>
              </a:rPr>
              <a:t> 12:32</a:t>
            </a:r>
            <a:endParaRPr lang="en-US" sz="3200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	</a:t>
            </a:r>
            <a:r>
              <a:rPr lang="en-US" sz="3200" dirty="0">
                <a:solidFill>
                  <a:srgbClr val="00B050"/>
                </a:solidFill>
              </a:rPr>
              <a:t>12:08 </a:t>
            </a:r>
            <a:r>
              <a:rPr lang="en-US" sz="3200" dirty="0"/>
              <a:t>		Check your work: </a:t>
            </a:r>
            <a:r>
              <a:rPr lang="en-US" sz="3200" dirty="0">
                <a:solidFill>
                  <a:srgbClr val="00B050"/>
                </a:solidFill>
              </a:rPr>
              <a:t>12:40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</a:t>
            </a:r>
            <a:r>
              <a:rPr lang="en-US" sz="3200" dirty="0">
                <a:solidFill>
                  <a:srgbClr val="00B050"/>
                </a:solidFill>
              </a:rPr>
              <a:t>12:16 </a:t>
            </a:r>
            <a:r>
              <a:rPr lang="en-US" sz="3200" dirty="0"/>
              <a:t>		The test ends: </a:t>
            </a:r>
            <a:r>
              <a:rPr lang="en-US" sz="3200" dirty="0">
                <a:solidFill>
                  <a:srgbClr val="00B050"/>
                </a:solidFill>
              </a:rPr>
              <a:t>12:45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4: </a:t>
            </a:r>
            <a:r>
              <a:rPr lang="en-US" sz="3200" dirty="0">
                <a:solidFill>
                  <a:srgbClr val="00B050"/>
                </a:solidFill>
              </a:rPr>
              <a:t>12:24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3CC8-5288-F073-423A-9E785048A11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</p:spTree>
    <p:extLst>
      <p:ext uri="{BB962C8B-B14F-4D97-AF65-F5344CB8AC3E}">
        <p14:creationId xmlns:p14="http://schemas.microsoft.com/office/powerpoint/2010/main" val="17125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90C2DA2-886B-E407-2A3B-5CFCFBD8ACD6}"/>
              </a:ext>
            </a:extLst>
          </p:cNvPr>
          <p:cNvSpPr txBox="1">
            <a:spLocks/>
          </p:cNvSpPr>
          <p:nvPr/>
        </p:nvSpPr>
        <p:spPr>
          <a:xfrm>
            <a:off x="822959" y="1839846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972B2"/>
                </a:solidFill>
              </a:rPr>
              <a:t>Instructions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06B5A1-75F1-8264-E14A-13018501BDA7}"/>
              </a:ext>
            </a:extLst>
          </p:cNvPr>
          <p:cNvCxnSpPr>
            <a:cxnSpLocks/>
          </p:cNvCxnSpPr>
          <p:nvPr/>
        </p:nvCxnSpPr>
        <p:spPr>
          <a:xfrm>
            <a:off x="899160" y="2378955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02C849-BAEA-8C28-D73A-EEF220C86E4F}"/>
              </a:ext>
            </a:extLst>
          </p:cNvPr>
          <p:cNvSpPr txBox="1">
            <a:spLocks/>
          </p:cNvSpPr>
          <p:nvPr/>
        </p:nvSpPr>
        <p:spPr>
          <a:xfrm>
            <a:off x="819787" y="2642091"/>
            <a:ext cx="10559002" cy="6324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Complete the mini-test.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2B53E7CA-15B6-7BC3-FAE9-CB871809D672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8EDC600-9F1C-B63E-242E-73677FBF6136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DF8619-EEF6-E90C-E287-95C52B87B3C4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9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116C8-517A-CEA5-5F62-F4F1525537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grpSp>
        <p:nvGrpSpPr>
          <p:cNvPr id="13" name="Slide Sequence Indicator">
            <a:extLst>
              <a:ext uri="{FF2B5EF4-FFF2-40B4-BE49-F238E27FC236}">
                <a16:creationId xmlns:a16="http://schemas.microsoft.com/office/drawing/2014/main" id="{FC2C814D-D889-E257-111C-8053F8DB3FC8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F66873-8B99-6AF3-D3C2-8EF875C5AFF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785125-681B-A3D3-8C1D-C0574FB4CFCD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 of 16</a:t>
              </a:r>
            </a:p>
          </p:txBody>
        </p:sp>
      </p:grp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3A4EA7B-5E5C-0926-5E10-5942440BF24D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F8412A-35FA-EFAD-7F35-7DCB47A855B9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972B2"/>
                </a:solidFill>
              </a:rPr>
              <a:t>Learning Targets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D7439B-5B95-C7B9-BE30-9DF997087FA5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5FA6C-6B60-19C3-AA82-FAA7EBBE59CB}"/>
              </a:ext>
            </a:extLst>
          </p:cNvPr>
          <p:cNvSpPr txBox="1">
            <a:spLocks/>
          </p:cNvSpPr>
          <p:nvPr/>
        </p:nvSpPr>
        <p:spPr>
          <a:xfrm>
            <a:off x="819787" y="2461028"/>
            <a:ext cx="10559002" cy="232103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Summarize the importance of pace during the ACT.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Compare the time limit to the number of questions on a 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subject test to calculate an effective pace.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Practice using a pacing plan during a mini-test.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FD0CE-8A2A-1C40-ABD3-F92711186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grpSp>
        <p:nvGrpSpPr>
          <p:cNvPr id="11" name="Slide Sequence Indicator">
            <a:extLst>
              <a:ext uri="{FF2B5EF4-FFF2-40B4-BE49-F238E27FC236}">
                <a16:creationId xmlns:a16="http://schemas.microsoft.com/office/drawing/2014/main" id="{1909A19F-9B78-DF9A-EEC3-473616617EA3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933BA2-540D-6B7C-A1C4-77B92FFF81C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6A4F5D-98BF-1664-0A7D-BD07418E0BB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2 of 16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EC39175-EFE3-399B-5378-4B0AE799AADA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A9A29DD-CF6A-92B4-C0DC-83CD1A1699C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2F5673F7-6082-5342-22CD-026EF492007E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C1DA8B-FD9C-FC64-DEB2-8644AE97C4E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9AEEF0-3F72-94F0-DE26-91EE15AE9BF3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3 of 16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34F89F1-A3A1-73BE-EEA4-9FEFDFAE87D3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90586FB-B66E-80DC-9BC4-237EF45B6A49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184FA8C9-3092-A2AB-FC39-933F6E6957B2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9BE1B8-EF2A-DDE1-B97C-5501880DF38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788DDC-FF94-F363-4A76-FB0D12939268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4 of 16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6E6162B-03D6-B080-3107-11E12E58656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77D79026-ACF9-FF0B-E052-B6AB1239E04E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BBC85F39-D2A8-BCA7-6628-55D86292C01D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2E9021-FF7A-303F-0A68-787AF29441C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FD62AD-1E66-FE35-F0AF-A13C22BA2487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5 of 16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8EBB8BE-9CE8-5C07-45D5-D5EB75920C32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579E1C3-B0E4-30AD-D707-047D6535CD40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B4B4F898-35B2-4AF2-4ACC-2766149B76E1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5A8C0F-0764-486F-76E8-E804EAC3ECF3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A66C04-86E6-58A3-4042-0FA6678B7E7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6 of 16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C1C44D1-E62F-F2B3-1C7F-7D354541D760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7863B43-9179-85B9-B527-0243D5CB400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99E0018-926D-E221-9D57-EAD8F8805A13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39D79B-9A27-5BF9-956A-A69FFC53D52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DE92CA-0633-D195-F4EB-A6E00295B3B1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7 of 16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6841C76-8162-E26D-A8E5-D79BD3816B99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70145EE-22AE-ABF6-2BE3-9E85DE2712D0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3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553C1EA6-9318-C7BE-11E8-95729EF8A49A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F9DFF6-F293-C1FC-2FA6-11A2386F00E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F8F8B5-5568-4ADC-FFFC-9B4D93E27F0A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8 of 16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480686B-A07E-7BD9-22EF-664DE1C57F1F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9CAE9C1-D5D7-F626-36E5-BE47BDDA6845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5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BCE626E7-E9A2-B86A-1BE8-0D758800C96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8302B6-ABDA-F52C-4E7E-08E2DED36FE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A8148C-3BE0-07D2-9961-181743243BA5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9 of 16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0A8FFD-879B-17A5-F0D1-6E8C742000BB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567E5A5-607E-1A4C-386E-F4A169D669F2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964C2D93-93DB-F49B-9D11-DAEDA251A66B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B3C231-63AE-BD36-A8D1-B632F9CBB544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DF2651-EB54-9759-AAFF-1EB44EE3D29A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10 of 16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4513056-00FF-B5F4-8354-8DE0B76B6CA3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335C0A3-A24B-44D9-AF20-319A9EEA098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9254AC28-FCCA-2DB5-AE5C-33F4FA71228B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ED09A3-BC6B-14E5-6D71-7F8D39F3C6B5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768477-A169-65E6-848D-2E2DE4E7633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11 of 16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04FC4DA-F923-B69E-45C9-C3CB17C7AA7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A1278FA-E4B4-C666-FFC6-80F26C6D366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90C2DA2-886B-E407-2A3B-5CFCFBD8ACD6}"/>
              </a:ext>
            </a:extLst>
          </p:cNvPr>
          <p:cNvSpPr txBox="1">
            <a:spLocks/>
          </p:cNvSpPr>
          <p:nvPr/>
        </p:nvSpPr>
        <p:spPr>
          <a:xfrm>
            <a:off x="822959" y="1839846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972B2"/>
                </a:solidFill>
              </a:rPr>
              <a:t>Instructions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06B5A1-75F1-8264-E14A-13018501BDA7}"/>
              </a:ext>
            </a:extLst>
          </p:cNvPr>
          <p:cNvCxnSpPr>
            <a:cxnSpLocks/>
          </p:cNvCxnSpPr>
          <p:nvPr/>
        </p:nvCxnSpPr>
        <p:spPr>
          <a:xfrm>
            <a:off x="899160" y="2378955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02C849-BAEA-8C28-D73A-EEF220C86E4F}"/>
              </a:ext>
            </a:extLst>
          </p:cNvPr>
          <p:cNvSpPr txBox="1">
            <a:spLocks/>
          </p:cNvSpPr>
          <p:nvPr/>
        </p:nvSpPr>
        <p:spPr>
          <a:xfrm>
            <a:off x="819787" y="2642091"/>
            <a:ext cx="10559002" cy="6324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Complete the mini-test.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F4164D43-F35C-DC0A-FAC1-7E48294229F3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5FBFD2-ABF9-7EA3-27B9-D0E0460032C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A05568-AF6C-1642-AA07-58EB6A789D1F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D1905D1C-9491-4353-C7E4-CF28A0C1138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A36771-5B47-8F2B-5F65-CD15919F4B0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1E9EEB-800A-1628-025E-5FF50C9C3E9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12 of 16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268C1D-AE87-2616-B0C5-14EFF82E217E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BE869C9-11AF-FCAA-910A-3322B133C274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085DF0E6-CFD6-0699-F55F-D73ED1050F83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CC7102-C1D0-AC24-3953-3F523939D4A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847DE4-9F79-0E12-3661-CC42379DCAB7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13 of 16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365AD00-7231-7749-3973-A51623E0CB28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70BD01-7912-22EC-371A-2A0C3D7EE629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8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B6E812FB-5F2A-10DC-7025-6A85CF17C8E0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710581-B642-896A-6BEC-EC1CAD3813CE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50593D-03D1-0EAE-600D-813F1DDA66A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14 of 16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CE6A16-BF23-BF89-28C9-81D39E75FFA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174791-A81F-30AF-2E0A-A6537AEC1189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5DBCB77E-97F2-555B-BD5F-8B6666AC7ED4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DBCB99-E3AA-32BE-4DB4-743A4CCDE61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BCE06F-39CC-228E-AE03-814B0B946C7B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15 of 16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A374AD-DAA8-9983-7D14-C7088B5020E4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41F6CF-57F8-0544-F2CF-A3DFD4206202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16 of 16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B31382-C765-6C8F-24D0-6CF212E32BA3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B8E2B-B582-F996-BEB7-47D37BDA93E7}"/>
              </a:ext>
            </a:extLst>
          </p:cNvPr>
          <p:cNvSpPr txBox="1"/>
          <p:nvPr/>
        </p:nvSpPr>
        <p:spPr>
          <a:xfrm>
            <a:off x="541020" y="2261286"/>
            <a:ext cx="11109960" cy="224676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514350" indent="-51435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H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A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G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F</a:t>
            </a:r>
            <a:endParaRPr lang="en-US" sz="2800" b="1" dirty="0"/>
          </a:p>
          <a:p>
            <a:pPr marL="342900" indent="-342900">
              <a:buFont typeface="+mj-lt"/>
              <a:buAutoNum type="arabicPeriod" startAt="61"/>
            </a:pPr>
            <a:r>
              <a:rPr lang="en-US" sz="2800" b="1" dirty="0"/>
              <a:t> </a:t>
            </a:r>
            <a:r>
              <a:rPr lang="en-US" sz="2800" dirty="0"/>
              <a:t>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790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E01F7-CC32-5CDC-1FBD-0229D2330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2238375"/>
            <a:ext cx="11753850" cy="2381250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380F8283-5260-9182-D1D2-E150540BE04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E01F7-CC32-5CDC-1FBD-0229D2330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2238375"/>
            <a:ext cx="11753850" cy="23812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3B99C-389B-6B6D-E5A2-510903611DA6}"/>
              </a:ext>
            </a:extLst>
          </p:cNvPr>
          <p:cNvSpPr txBox="1">
            <a:spLocks/>
          </p:cNvSpPr>
          <p:nvPr/>
        </p:nvSpPr>
        <p:spPr>
          <a:xfrm>
            <a:off x="3422365" y="3233966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F4A650C9-E569-5DE9-0D0B-14ACF99A253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E01F7-CC32-5CDC-1FBD-0229D2330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2238375"/>
            <a:ext cx="11753850" cy="23812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3B99C-389B-6B6D-E5A2-510903611DA6}"/>
              </a:ext>
            </a:extLst>
          </p:cNvPr>
          <p:cNvSpPr txBox="1">
            <a:spLocks/>
          </p:cNvSpPr>
          <p:nvPr/>
        </p:nvSpPr>
        <p:spPr>
          <a:xfrm>
            <a:off x="3422365" y="3233966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FE2C76C-66EE-BDCD-A4A4-16141D0E8914}"/>
              </a:ext>
            </a:extLst>
          </p:cNvPr>
          <p:cNvSpPr txBox="1">
            <a:spLocks/>
          </p:cNvSpPr>
          <p:nvPr/>
        </p:nvSpPr>
        <p:spPr>
          <a:xfrm>
            <a:off x="5690699" y="323396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60D80B-9408-1B44-ED22-60886570B9F7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E01F7-CC32-5CDC-1FBD-0229D2330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2238375"/>
            <a:ext cx="11753850" cy="23812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3B99C-389B-6B6D-E5A2-510903611DA6}"/>
              </a:ext>
            </a:extLst>
          </p:cNvPr>
          <p:cNvSpPr txBox="1">
            <a:spLocks/>
          </p:cNvSpPr>
          <p:nvPr/>
        </p:nvSpPr>
        <p:spPr>
          <a:xfrm>
            <a:off x="3422365" y="3233966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FE2C76C-66EE-BDCD-A4A4-16141D0E8914}"/>
              </a:ext>
            </a:extLst>
          </p:cNvPr>
          <p:cNvSpPr txBox="1">
            <a:spLocks/>
          </p:cNvSpPr>
          <p:nvPr/>
        </p:nvSpPr>
        <p:spPr>
          <a:xfrm>
            <a:off x="5690699" y="323396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77B37A-AFE8-9344-A4D2-227EA5BA6B05}"/>
              </a:ext>
            </a:extLst>
          </p:cNvPr>
          <p:cNvSpPr txBox="1">
            <a:spLocks/>
          </p:cNvSpPr>
          <p:nvPr/>
        </p:nvSpPr>
        <p:spPr>
          <a:xfrm>
            <a:off x="7959033" y="323396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9D9E8B3-ED5F-321F-CEB5-1B215A672FC4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6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E01F7-CC32-5CDC-1FBD-0229D2330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2238375"/>
            <a:ext cx="11753850" cy="23812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3B99C-389B-6B6D-E5A2-510903611DA6}"/>
              </a:ext>
            </a:extLst>
          </p:cNvPr>
          <p:cNvSpPr txBox="1">
            <a:spLocks/>
          </p:cNvSpPr>
          <p:nvPr/>
        </p:nvSpPr>
        <p:spPr>
          <a:xfrm>
            <a:off x="3422365" y="3233966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FE2C76C-66EE-BDCD-A4A4-16141D0E8914}"/>
              </a:ext>
            </a:extLst>
          </p:cNvPr>
          <p:cNvSpPr txBox="1">
            <a:spLocks/>
          </p:cNvSpPr>
          <p:nvPr/>
        </p:nvSpPr>
        <p:spPr>
          <a:xfrm>
            <a:off x="5690699" y="323396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77B37A-AFE8-9344-A4D2-227EA5BA6B05}"/>
              </a:ext>
            </a:extLst>
          </p:cNvPr>
          <p:cNvSpPr txBox="1">
            <a:spLocks/>
          </p:cNvSpPr>
          <p:nvPr/>
        </p:nvSpPr>
        <p:spPr>
          <a:xfrm>
            <a:off x="7959033" y="323396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B30FA5-C720-3BBC-0CEA-9FACA48EC2EB}"/>
              </a:ext>
            </a:extLst>
          </p:cNvPr>
          <p:cNvSpPr txBox="1">
            <a:spLocks/>
          </p:cNvSpPr>
          <p:nvPr/>
        </p:nvSpPr>
        <p:spPr>
          <a:xfrm>
            <a:off x="10227367" y="323396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8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FE8C10-5271-64CF-9D0F-BF8DFC10F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478" y="1689137"/>
            <a:ext cx="6569043" cy="34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0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C02AE1-9829-46E3-9EB4-FF7D5AB8C4C2}"/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20698</TotalTime>
  <Words>1473</Words>
  <Application>Microsoft Office PowerPoint</Application>
  <PresentationFormat>Widescreen</PresentationFormat>
  <Paragraphs>524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865</cp:revision>
  <dcterms:created xsi:type="dcterms:W3CDTF">2019-07-03T20:42:54Z</dcterms:created>
  <dcterms:modified xsi:type="dcterms:W3CDTF">2022-10-21T15:02:04Z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146335000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