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0"/>
  </p:handoutMasterIdLst>
  <p:sldIdLst>
    <p:sldId id="364" r:id="rId5"/>
    <p:sldId id="772" r:id="rId6"/>
    <p:sldId id="948" r:id="rId7"/>
    <p:sldId id="949" r:id="rId8"/>
    <p:sldId id="950" r:id="rId9"/>
    <p:sldId id="951" r:id="rId10"/>
    <p:sldId id="952" r:id="rId11"/>
    <p:sldId id="953" r:id="rId12"/>
    <p:sldId id="954" r:id="rId13"/>
    <p:sldId id="955" r:id="rId14"/>
    <p:sldId id="956" r:id="rId15"/>
    <p:sldId id="957" r:id="rId16"/>
    <p:sldId id="958" r:id="rId17"/>
    <p:sldId id="959" r:id="rId18"/>
    <p:sldId id="9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7FBF"/>
    <a:srgbClr val="FFFFFF"/>
    <a:srgbClr val="0060B0"/>
    <a:srgbClr val="006BC4"/>
    <a:srgbClr val="0065B8"/>
    <a:srgbClr val="89CFF1"/>
    <a:srgbClr val="0059A2"/>
    <a:srgbClr val="5EA2D1"/>
    <a:srgbClr val="6AB6E5"/>
    <a:srgbClr val="D3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63" autoAdjust="0"/>
    <p:restoredTop sz="94660"/>
  </p:normalViewPr>
  <p:slideViewPr>
    <p:cSldViewPr snapToGrid="0">
      <p:cViewPr varScale="1">
        <p:scale>
          <a:sx n="85" d="100"/>
          <a:sy n="85" d="100"/>
        </p:scale>
        <p:origin x="8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">
              <a:srgbClr val="0059A2"/>
            </a:gs>
            <a:gs pos="79000">
              <a:srgbClr val="89CFF1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3C6D4-C230-A648-9457-171B1D35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7" y="330942"/>
            <a:ext cx="6153325" cy="6858000"/>
          </a:xfrm>
          <a:prstGeom prst="rect">
            <a:avLst/>
          </a:prstGeom>
          <a:noFill/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3 | Reading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Mark and Move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589295-123C-B601-1293-E7A1E7C249E6}"/>
              </a:ext>
            </a:extLst>
          </p:cNvPr>
          <p:cNvGrpSpPr/>
          <p:nvPr/>
        </p:nvGrpSpPr>
        <p:grpSpPr>
          <a:xfrm>
            <a:off x="9591677" y="507060"/>
            <a:ext cx="2252662" cy="402578"/>
            <a:chOff x="9591677" y="507060"/>
            <a:chExt cx="2252662" cy="402578"/>
          </a:xfrm>
        </p:grpSpPr>
        <p:sp>
          <p:nvSpPr>
            <p:cNvPr id="22" name="Title 3">
              <a:extLst>
                <a:ext uri="{FF2B5EF4-FFF2-40B4-BE49-F238E27FC236}">
                  <a16:creationId xmlns:a16="http://schemas.microsoft.com/office/drawing/2014/main" id="{B2F2AA7E-F067-4435-C57C-952B8D0DAFAB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507060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Time Mastery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03B90D1-FC9F-688F-648F-B6EC8F375F98}"/>
                </a:ext>
              </a:extLst>
            </p:cNvPr>
            <p:cNvGrpSpPr/>
            <p:nvPr/>
          </p:nvGrpSpPr>
          <p:grpSpPr>
            <a:xfrm>
              <a:off x="9591677" y="545978"/>
              <a:ext cx="222690" cy="228545"/>
              <a:chOff x="9591677" y="545978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9756D1F-D800-8FE6-EAE9-25D7881E1734}"/>
                  </a:ext>
                </a:extLst>
              </p:cNvPr>
              <p:cNvSpPr/>
              <p:nvPr/>
            </p:nvSpPr>
            <p:spPr>
              <a:xfrm>
                <a:off x="9669359" y="545978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1F945A0-A789-FFED-85FE-BEB8F6C7544D}"/>
                  </a:ext>
                </a:extLst>
              </p:cNvPr>
              <p:cNvSpPr/>
              <p:nvPr/>
            </p:nvSpPr>
            <p:spPr>
              <a:xfrm>
                <a:off x="9630856" y="635595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0B7CD0C-D56D-D4E6-C3DE-3C11C5787FC1}"/>
                  </a:ext>
                </a:extLst>
              </p:cNvPr>
              <p:cNvSpPr/>
              <p:nvPr/>
            </p:nvSpPr>
            <p:spPr>
              <a:xfrm>
                <a:off x="9591677" y="714178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9" name="Slide Sequence Indicator">
            <a:extLst>
              <a:ext uri="{FF2B5EF4-FFF2-40B4-BE49-F238E27FC236}">
                <a16:creationId xmlns:a16="http://schemas.microsoft.com/office/drawing/2014/main" id="{7CFEC157-7640-7B3C-8ABA-66137BF8EFB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FCA453-8346-9B7B-0A15-2F49C50F71E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521181-32A6-9011-74C8-B903A2DBD0B0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6 of 11</a:t>
              </a:r>
            </a:p>
          </p:txBody>
        </p:sp>
      </p:grp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1C2F4A6E-E2FC-5010-F17F-D01E6CE9B560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016F-C4A2-27AE-215E-B15C16F699CA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284B2-843E-3E95-9259-6AE5D9B55803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3A907-0C16-A2BA-FB2C-1E2746DEABB9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6. </a:t>
            </a:r>
          </a:p>
          <a:p>
            <a:r>
              <a:rPr lang="en-US" sz="2800" b="1" dirty="0"/>
              <a:t>7.</a:t>
            </a:r>
          </a:p>
          <a:p>
            <a:r>
              <a:rPr lang="en-US" sz="2800" b="1" dirty="0"/>
              <a:t>8.</a:t>
            </a:r>
          </a:p>
          <a:p>
            <a:r>
              <a:rPr lang="en-US" sz="2800" b="1" dirty="0"/>
              <a:t>9.</a:t>
            </a:r>
          </a:p>
          <a:p>
            <a:r>
              <a:rPr lang="en-US" sz="2800" b="1" dirty="0"/>
              <a:t>10.   </a:t>
            </a:r>
          </a:p>
        </p:txBody>
      </p:sp>
    </p:spTree>
    <p:extLst>
      <p:ext uri="{BB962C8B-B14F-4D97-AF65-F5344CB8AC3E}">
        <p14:creationId xmlns:p14="http://schemas.microsoft.com/office/powerpoint/2010/main" val="699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9" name="Slide Sequence Indicator">
            <a:extLst>
              <a:ext uri="{FF2B5EF4-FFF2-40B4-BE49-F238E27FC236}">
                <a16:creationId xmlns:a16="http://schemas.microsoft.com/office/drawing/2014/main" id="{7CFEC157-7640-7B3C-8ABA-66137BF8EFB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FCA453-8346-9B7B-0A15-2F49C50F71E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521181-32A6-9011-74C8-B903A2DBD0B0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7 of 11</a:t>
              </a:r>
            </a:p>
          </p:txBody>
        </p:sp>
      </p:grp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3C8DA1C6-50B7-76A3-3D73-E9263D918875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14973-A3ED-2293-A375-FC03DF97415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553DD-8EE7-4ECE-9EBC-F81269EDFEA5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FF9BD-A557-39EA-2079-4448669D642D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6. </a:t>
            </a:r>
            <a:r>
              <a:rPr lang="en-US" sz="2800" dirty="0"/>
              <a:t>F</a:t>
            </a:r>
          </a:p>
          <a:p>
            <a:r>
              <a:rPr lang="en-US" sz="2800" b="1" dirty="0"/>
              <a:t>7.</a:t>
            </a:r>
          </a:p>
          <a:p>
            <a:r>
              <a:rPr lang="en-US" sz="2800" b="1" dirty="0"/>
              <a:t>8.</a:t>
            </a:r>
          </a:p>
          <a:p>
            <a:r>
              <a:rPr lang="en-US" sz="2800" b="1" dirty="0"/>
              <a:t>9.</a:t>
            </a:r>
          </a:p>
          <a:p>
            <a:r>
              <a:rPr lang="en-US" sz="2800" b="1" dirty="0"/>
              <a:t>10.   </a:t>
            </a:r>
          </a:p>
        </p:txBody>
      </p:sp>
    </p:spTree>
    <p:extLst>
      <p:ext uri="{BB962C8B-B14F-4D97-AF65-F5344CB8AC3E}">
        <p14:creationId xmlns:p14="http://schemas.microsoft.com/office/powerpoint/2010/main" val="30281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9" name="Slide Sequence Indicator">
            <a:extLst>
              <a:ext uri="{FF2B5EF4-FFF2-40B4-BE49-F238E27FC236}">
                <a16:creationId xmlns:a16="http://schemas.microsoft.com/office/drawing/2014/main" id="{7CFEC157-7640-7B3C-8ABA-66137BF8EFB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FCA453-8346-9B7B-0A15-2F49C50F71E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521181-32A6-9011-74C8-B903A2DBD0B0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8 of 11</a:t>
              </a:r>
            </a:p>
          </p:txBody>
        </p:sp>
      </p:grp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F53BB5CD-11DF-A051-4F83-37BB09CEDB83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DA18D-570E-3D4C-6133-F4BFB97AD636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C704-78EB-B180-F262-4F2700B311DB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3222C-F24D-8A47-C5A3-9380307B9FCF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6. </a:t>
            </a:r>
            <a:r>
              <a:rPr lang="en-US" sz="2800" dirty="0"/>
              <a:t>F</a:t>
            </a:r>
          </a:p>
          <a:p>
            <a:r>
              <a:rPr lang="en-US" sz="2800" b="1" dirty="0"/>
              <a:t>7. </a:t>
            </a:r>
            <a:r>
              <a:rPr lang="en-US" sz="2800" dirty="0"/>
              <a:t>A</a:t>
            </a:r>
          </a:p>
          <a:p>
            <a:r>
              <a:rPr lang="en-US" sz="2800" b="1" dirty="0"/>
              <a:t>8.</a:t>
            </a:r>
          </a:p>
          <a:p>
            <a:r>
              <a:rPr lang="en-US" sz="2800" b="1" dirty="0"/>
              <a:t>9.</a:t>
            </a:r>
          </a:p>
          <a:p>
            <a:r>
              <a:rPr lang="en-US" sz="2800" b="1" dirty="0"/>
              <a:t>10.   </a:t>
            </a:r>
          </a:p>
        </p:txBody>
      </p:sp>
    </p:spTree>
    <p:extLst>
      <p:ext uri="{BB962C8B-B14F-4D97-AF65-F5344CB8AC3E}">
        <p14:creationId xmlns:p14="http://schemas.microsoft.com/office/powerpoint/2010/main" val="347863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9" name="Slide Sequence Indicator">
            <a:extLst>
              <a:ext uri="{FF2B5EF4-FFF2-40B4-BE49-F238E27FC236}">
                <a16:creationId xmlns:a16="http://schemas.microsoft.com/office/drawing/2014/main" id="{7CFEC157-7640-7B3C-8ABA-66137BF8EFB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FCA453-8346-9B7B-0A15-2F49C50F71E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521181-32A6-9011-74C8-B903A2DBD0B0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9 of 11</a:t>
              </a:r>
            </a:p>
          </p:txBody>
        </p:sp>
      </p:grp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E70C27C7-06E3-5103-20B1-1824BE0B89C6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1BA7D-A66F-BACD-47C8-682F6227D4F2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867C5-9D19-AE00-8AEC-B48EDF8EAA1A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98909-B8C4-6EA8-6B2A-22500619AC68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6. </a:t>
            </a:r>
            <a:r>
              <a:rPr lang="en-US" sz="2800" dirty="0"/>
              <a:t>F</a:t>
            </a:r>
          </a:p>
          <a:p>
            <a:r>
              <a:rPr lang="en-US" sz="2800" b="1" dirty="0"/>
              <a:t>7. </a:t>
            </a:r>
            <a:r>
              <a:rPr lang="en-US" sz="2800" dirty="0"/>
              <a:t>A</a:t>
            </a:r>
          </a:p>
          <a:p>
            <a:r>
              <a:rPr lang="en-US" sz="2800" b="1" dirty="0"/>
              <a:t>8. </a:t>
            </a:r>
            <a:r>
              <a:rPr lang="en-US" sz="2800" dirty="0"/>
              <a:t>J</a:t>
            </a:r>
          </a:p>
          <a:p>
            <a:r>
              <a:rPr lang="en-US" sz="2800" b="1" dirty="0"/>
              <a:t>9.</a:t>
            </a:r>
          </a:p>
          <a:p>
            <a:r>
              <a:rPr lang="en-US" sz="2800" b="1" dirty="0"/>
              <a:t>10.   </a:t>
            </a:r>
          </a:p>
        </p:txBody>
      </p:sp>
    </p:spTree>
    <p:extLst>
      <p:ext uri="{BB962C8B-B14F-4D97-AF65-F5344CB8AC3E}">
        <p14:creationId xmlns:p14="http://schemas.microsoft.com/office/powerpoint/2010/main" val="5633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9" name="Slide Sequence Indicator">
            <a:extLst>
              <a:ext uri="{FF2B5EF4-FFF2-40B4-BE49-F238E27FC236}">
                <a16:creationId xmlns:a16="http://schemas.microsoft.com/office/drawing/2014/main" id="{7CFEC157-7640-7B3C-8ABA-66137BF8EFB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FCA453-8346-9B7B-0A15-2F49C50F71E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521181-32A6-9011-74C8-B903A2DBD0B0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10 of 11</a:t>
              </a:r>
            </a:p>
          </p:txBody>
        </p:sp>
      </p:grp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58B07424-5EC8-1C67-818F-9FC6A300F4AC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7540A-D5E3-9AD3-E626-3406CA8F952A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46D1C-E106-5FBF-FB03-FB1A10033D42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0CBDB-FFBF-E5C3-38F6-A304D7674CB3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6. </a:t>
            </a:r>
            <a:r>
              <a:rPr lang="en-US" sz="2800" dirty="0"/>
              <a:t>F</a:t>
            </a:r>
          </a:p>
          <a:p>
            <a:r>
              <a:rPr lang="en-US" sz="2800" b="1" dirty="0"/>
              <a:t>7. </a:t>
            </a:r>
            <a:r>
              <a:rPr lang="en-US" sz="2800" dirty="0"/>
              <a:t>A</a:t>
            </a:r>
          </a:p>
          <a:p>
            <a:r>
              <a:rPr lang="en-US" sz="2800" b="1" dirty="0"/>
              <a:t>8. </a:t>
            </a:r>
            <a:r>
              <a:rPr lang="en-US" sz="2800" dirty="0"/>
              <a:t>J</a:t>
            </a:r>
          </a:p>
          <a:p>
            <a:r>
              <a:rPr lang="en-US" sz="2800" b="1" dirty="0"/>
              <a:t>9. </a:t>
            </a:r>
            <a:r>
              <a:rPr lang="en-US" sz="2800" dirty="0"/>
              <a:t>C</a:t>
            </a:r>
          </a:p>
          <a:p>
            <a:r>
              <a:rPr lang="en-US" sz="2800" b="1" dirty="0"/>
              <a:t>10.   </a:t>
            </a:r>
          </a:p>
        </p:txBody>
      </p:sp>
    </p:spTree>
    <p:extLst>
      <p:ext uri="{BB962C8B-B14F-4D97-AF65-F5344CB8AC3E}">
        <p14:creationId xmlns:p14="http://schemas.microsoft.com/office/powerpoint/2010/main" val="34663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9" name="Slide Sequence Indicator">
            <a:extLst>
              <a:ext uri="{FF2B5EF4-FFF2-40B4-BE49-F238E27FC236}">
                <a16:creationId xmlns:a16="http://schemas.microsoft.com/office/drawing/2014/main" id="{7CFEC157-7640-7B3C-8ABA-66137BF8EFB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FCA453-8346-9B7B-0A15-2F49C50F71E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521181-32A6-9011-74C8-B903A2DBD0B0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11 of 11</a:t>
              </a:r>
            </a:p>
          </p:txBody>
        </p:sp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481B72F-83EC-5DE3-B3E2-C5BE9D7A025E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DB2C5-85F5-669D-91DA-0B5477D533F9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46C647-DAC0-E58B-152A-4B5DA1C8E424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6. </a:t>
            </a:r>
            <a:r>
              <a:rPr lang="en-US" sz="2800" dirty="0"/>
              <a:t>F</a:t>
            </a:r>
          </a:p>
          <a:p>
            <a:r>
              <a:rPr lang="en-US" sz="2800" b="1" dirty="0"/>
              <a:t>7. </a:t>
            </a:r>
            <a:r>
              <a:rPr lang="en-US" sz="2800" dirty="0"/>
              <a:t>A</a:t>
            </a:r>
          </a:p>
          <a:p>
            <a:r>
              <a:rPr lang="en-US" sz="2800" b="1" dirty="0"/>
              <a:t>8. </a:t>
            </a:r>
            <a:r>
              <a:rPr lang="en-US" sz="2800" dirty="0"/>
              <a:t>J</a:t>
            </a:r>
          </a:p>
          <a:p>
            <a:r>
              <a:rPr lang="en-US" sz="2800" b="1" dirty="0"/>
              <a:t>9. </a:t>
            </a:r>
            <a:r>
              <a:rPr lang="en-US" sz="2800" dirty="0"/>
              <a:t>C</a:t>
            </a:r>
          </a:p>
          <a:p>
            <a:r>
              <a:rPr lang="en-US" sz="2800" b="1" dirty="0"/>
              <a:t>10. </a:t>
            </a:r>
            <a:r>
              <a:rPr lang="en-US" sz="2800" dirty="0"/>
              <a:t>H 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56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590DA7-BC67-7B43-9939-BDA5A30BD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4CEEFEA-6B75-6CEB-26A4-B2B56C5247C6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2E7FBF"/>
                </a:solidFill>
              </a:rPr>
              <a:t>Learning Targets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20204F-89B0-5FF6-89C7-76BD92C2B679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622057-EF8E-F26C-B9A0-B903001EBE55}"/>
              </a:ext>
            </a:extLst>
          </p:cNvPr>
          <p:cNvSpPr txBox="1">
            <a:spLocks/>
          </p:cNvSpPr>
          <p:nvPr/>
        </p:nvSpPr>
        <p:spPr>
          <a:xfrm>
            <a:off x="819787" y="2461029"/>
            <a:ext cx="10559002" cy="190909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Recognize when a question is taking too long to answer.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Summarize the Mark and Move strategy.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Use Mark and Move to increase pace during a practice test.</a:t>
            </a:r>
          </a:p>
        </p:txBody>
      </p:sp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2143F8A-C0F1-6A18-0EEE-A2851876EB13}"/>
              </a:ext>
            </a:extLst>
          </p:cNvPr>
          <p:cNvSpPr txBox="1">
            <a:spLocks/>
          </p:cNvSpPr>
          <p:nvPr/>
        </p:nvSpPr>
        <p:spPr>
          <a:xfrm>
            <a:off x="822959" y="1654493"/>
            <a:ext cx="4234816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2E7FBF"/>
                </a:solidFill>
              </a:rPr>
              <a:t>Mark and Move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7EE468-8AA2-9E40-16DA-68A5BD983643}"/>
              </a:ext>
            </a:extLst>
          </p:cNvPr>
          <p:cNvCxnSpPr>
            <a:cxnSpLocks/>
          </p:cNvCxnSpPr>
          <p:nvPr/>
        </p:nvCxnSpPr>
        <p:spPr>
          <a:xfrm>
            <a:off x="899160" y="2193602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90728-0925-F618-9489-70AB56998C2C}"/>
              </a:ext>
            </a:extLst>
          </p:cNvPr>
          <p:cNvSpPr txBox="1">
            <a:spLocks/>
          </p:cNvSpPr>
          <p:nvPr/>
        </p:nvSpPr>
        <p:spPr>
          <a:xfrm>
            <a:off x="819787" y="2456737"/>
            <a:ext cx="10559002" cy="33668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When you Mark and Move, you star the question, mark your best guess, and move on to the next question. Never skip or leave a question blank. You should Mark </a:t>
            </a:r>
            <a:r>
              <a:rPr lang="en-US" sz="2800">
                <a:solidFill>
                  <a:srgbClr val="211D1E"/>
                </a:solidFill>
                <a:latin typeface="Roboto" panose="02000000000000000000" pitchFamily="2" charset="0"/>
              </a:rPr>
              <a:t>and Move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…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… if the question seems too difficult after reading through it once.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… when you’ve spent too long on the question.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… when you’ve spent too long on a passage.</a:t>
            </a:r>
          </a:p>
        </p:txBody>
      </p:sp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7B16C-A9FA-7C21-7711-7E8ED3ACFDF9}"/>
              </a:ext>
            </a:extLst>
          </p:cNvPr>
          <p:cNvSpPr txBox="1">
            <a:spLocks/>
          </p:cNvSpPr>
          <p:nvPr/>
        </p:nvSpPr>
        <p:spPr>
          <a:xfrm>
            <a:off x="822959" y="1654493"/>
            <a:ext cx="4234816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2E7FBF"/>
                </a:solidFill>
              </a:rPr>
              <a:t>Instructions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A9B3E2-791D-F273-89B2-CF072BBAFE4A}"/>
              </a:ext>
            </a:extLst>
          </p:cNvPr>
          <p:cNvCxnSpPr>
            <a:cxnSpLocks/>
          </p:cNvCxnSpPr>
          <p:nvPr/>
        </p:nvCxnSpPr>
        <p:spPr>
          <a:xfrm>
            <a:off x="899160" y="2193602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6A432C8-29A1-9506-2D7B-E7EAAF47C9D7}"/>
              </a:ext>
            </a:extLst>
          </p:cNvPr>
          <p:cNvSpPr txBox="1">
            <a:spLocks/>
          </p:cNvSpPr>
          <p:nvPr/>
        </p:nvSpPr>
        <p:spPr>
          <a:xfrm>
            <a:off x="819787" y="2456737"/>
            <a:ext cx="10559002" cy="33668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The following exercise will help you identify questions you should mark and move on. Take 4 minutes to read the passage. Then take 2 minutes to identify </a:t>
            </a:r>
            <a:r>
              <a:rPr lang="en-US" sz="2800">
                <a:solidFill>
                  <a:srgbClr val="211D1E"/>
                </a:solidFill>
                <a:latin typeface="Roboto" panose="02000000000000000000" pitchFamily="2" charset="0"/>
              </a:rPr>
              <a:t>the three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questions that are the most difficult for you. Star them, make your best guess, and move on. For the purposes of this exercise, </a:t>
            </a:r>
            <a:r>
              <a:rPr lang="en-US" sz="2800" u="sng" dirty="0">
                <a:solidFill>
                  <a:srgbClr val="211D1E"/>
                </a:solidFill>
                <a:latin typeface="Roboto" panose="02000000000000000000" pitchFamily="2" charset="0"/>
              </a:rPr>
              <a:t>don’t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attempt to answer any of the other questions.</a:t>
            </a:r>
          </a:p>
        </p:txBody>
      </p:sp>
    </p:spTree>
    <p:extLst>
      <p:ext uri="{BB962C8B-B14F-4D97-AF65-F5344CB8AC3E}">
        <p14:creationId xmlns:p14="http://schemas.microsoft.com/office/powerpoint/2010/main" val="6346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6116967-5332-0C94-7091-7DB69086C03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69E02-979B-7A7D-982B-70EBB27A76F6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  </a:t>
            </a:r>
          </a:p>
          <a:p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9B6D4-9A99-A95F-1201-689235622D0F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6. </a:t>
            </a:r>
          </a:p>
          <a:p>
            <a:r>
              <a:rPr lang="en-US" sz="2800" b="1" dirty="0"/>
              <a:t>7.</a:t>
            </a:r>
          </a:p>
          <a:p>
            <a:r>
              <a:rPr lang="en-US" sz="2800" b="1" dirty="0"/>
              <a:t>8.</a:t>
            </a:r>
          </a:p>
          <a:p>
            <a:r>
              <a:rPr lang="en-US" sz="2800" b="1" dirty="0"/>
              <a:t>9.</a:t>
            </a:r>
          </a:p>
          <a:p>
            <a:r>
              <a:rPr lang="en-US" sz="2800" b="1" dirty="0"/>
              <a:t>10.   </a:t>
            </a:r>
          </a:p>
        </p:txBody>
      </p:sp>
      <p:grpSp>
        <p:nvGrpSpPr>
          <p:cNvPr id="9" name="Slide Sequence Indicator">
            <a:extLst>
              <a:ext uri="{FF2B5EF4-FFF2-40B4-BE49-F238E27FC236}">
                <a16:creationId xmlns:a16="http://schemas.microsoft.com/office/drawing/2014/main" id="{7CFEC157-7640-7B3C-8ABA-66137BF8EFB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FCA453-8346-9B7B-0A15-2F49C50F71E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521181-32A6-9011-74C8-B903A2DBD0B0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 of 11</a:t>
              </a:r>
            </a:p>
          </p:txBody>
        </p:sp>
      </p:grp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575A0F0-3870-6868-B9C2-910052AD1945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9" name="Slide Sequence Indicator">
            <a:extLst>
              <a:ext uri="{FF2B5EF4-FFF2-40B4-BE49-F238E27FC236}">
                <a16:creationId xmlns:a16="http://schemas.microsoft.com/office/drawing/2014/main" id="{7CFEC157-7640-7B3C-8ABA-66137BF8EFB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FCA453-8346-9B7B-0A15-2F49C50F71E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521181-32A6-9011-74C8-B903A2DBD0B0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2 of 11</a:t>
              </a: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85F6882-52C4-B8AA-BEC3-A57C07B7429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743FD-AAF4-8DAF-58BC-D37035D7E3AE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  </a:t>
            </a:r>
          </a:p>
          <a:p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8CBCB-F6D2-1A90-B863-D6A564690307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6. </a:t>
            </a:r>
          </a:p>
          <a:p>
            <a:r>
              <a:rPr lang="en-US" sz="2800" b="1" dirty="0"/>
              <a:t>7.</a:t>
            </a:r>
          </a:p>
          <a:p>
            <a:r>
              <a:rPr lang="en-US" sz="2800" b="1" dirty="0"/>
              <a:t>8.</a:t>
            </a:r>
          </a:p>
          <a:p>
            <a:r>
              <a:rPr lang="en-US" sz="2800" b="1" dirty="0"/>
              <a:t>9.</a:t>
            </a:r>
          </a:p>
          <a:p>
            <a:r>
              <a:rPr lang="en-US" sz="2800" b="1" dirty="0"/>
              <a:t>10.  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60692AE-6ECA-CE1C-31F1-7EF52EB674FB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9" name="Slide Sequence Indicator">
            <a:extLst>
              <a:ext uri="{FF2B5EF4-FFF2-40B4-BE49-F238E27FC236}">
                <a16:creationId xmlns:a16="http://schemas.microsoft.com/office/drawing/2014/main" id="{7CFEC157-7640-7B3C-8ABA-66137BF8EFB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FCA453-8346-9B7B-0A15-2F49C50F71E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521181-32A6-9011-74C8-B903A2DBD0B0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3 of 11</a:t>
              </a:r>
            </a:p>
          </p:txBody>
        </p:sp>
      </p:grp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3808FF7B-A0AD-375B-5C31-A2067E390325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49BB2-9E15-56BF-4C67-1E59BBE45244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F389D-9E94-A0CD-E6C3-71D656C826FF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  </a:t>
            </a:r>
          </a:p>
          <a:p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002B7-77AC-CF28-40A2-A814A41413D5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6. </a:t>
            </a:r>
          </a:p>
          <a:p>
            <a:r>
              <a:rPr lang="en-US" sz="2800" b="1" dirty="0"/>
              <a:t>7.</a:t>
            </a:r>
          </a:p>
          <a:p>
            <a:r>
              <a:rPr lang="en-US" sz="2800" b="1" dirty="0"/>
              <a:t>8.</a:t>
            </a:r>
          </a:p>
          <a:p>
            <a:r>
              <a:rPr lang="en-US" sz="2800" b="1" dirty="0"/>
              <a:t>9.</a:t>
            </a:r>
          </a:p>
          <a:p>
            <a:r>
              <a:rPr lang="en-US" sz="2800" b="1" dirty="0"/>
              <a:t>10.   </a:t>
            </a:r>
          </a:p>
        </p:txBody>
      </p:sp>
    </p:spTree>
    <p:extLst>
      <p:ext uri="{BB962C8B-B14F-4D97-AF65-F5344CB8AC3E}">
        <p14:creationId xmlns:p14="http://schemas.microsoft.com/office/powerpoint/2010/main" val="19879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9" name="Slide Sequence Indicator">
            <a:extLst>
              <a:ext uri="{FF2B5EF4-FFF2-40B4-BE49-F238E27FC236}">
                <a16:creationId xmlns:a16="http://schemas.microsoft.com/office/drawing/2014/main" id="{7CFEC157-7640-7B3C-8ABA-66137BF8EFB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FCA453-8346-9B7B-0A15-2F49C50F71E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521181-32A6-9011-74C8-B903A2DBD0B0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4 of 11</a:t>
              </a:r>
            </a:p>
          </p:txBody>
        </p:sp>
      </p:grp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EBCF0398-70D1-9D94-1304-5C2367392811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7F4C1-8672-5A6B-E210-59D59E04374D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36E31-3870-F9F8-57DF-EB612F4825BA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  </a:t>
            </a:r>
          </a:p>
          <a:p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BDC7F-9816-DB8C-7E0A-CDCC140B2787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6. </a:t>
            </a:r>
          </a:p>
          <a:p>
            <a:r>
              <a:rPr lang="en-US" sz="2800" b="1" dirty="0"/>
              <a:t>7.</a:t>
            </a:r>
          </a:p>
          <a:p>
            <a:r>
              <a:rPr lang="en-US" sz="2800" b="1" dirty="0"/>
              <a:t>8.</a:t>
            </a:r>
          </a:p>
          <a:p>
            <a:r>
              <a:rPr lang="en-US" sz="2800" b="1" dirty="0"/>
              <a:t>9.</a:t>
            </a:r>
          </a:p>
          <a:p>
            <a:r>
              <a:rPr lang="en-US" sz="2800" b="1" dirty="0"/>
              <a:t>10.   </a:t>
            </a:r>
          </a:p>
        </p:txBody>
      </p:sp>
    </p:spTree>
    <p:extLst>
      <p:ext uri="{BB962C8B-B14F-4D97-AF65-F5344CB8AC3E}">
        <p14:creationId xmlns:p14="http://schemas.microsoft.com/office/powerpoint/2010/main" val="20076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B763B20-85DF-1240-A18C-6804DF627E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70EC87D-7A5B-9E48-B9F6-8F95F09AF6C3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AC975-849C-804B-8EA5-5B01818457A8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100000">
                <a:srgbClr val="0059A2"/>
              </a:gs>
              <a:gs pos="0">
                <a:srgbClr val="89CF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74856E-8585-8D4A-A4AC-0C35F62C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913" b="15430"/>
          <a:stretch/>
        </p:blipFill>
        <p:spPr>
          <a:xfrm flipH="1">
            <a:off x="6038671" y="-18186"/>
            <a:ext cx="6158772" cy="731520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DD7FB856-1839-9248-8552-D93E67681E2B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Mark and Move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36789FB1-3A07-2F48-917B-1E80609B432E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9" name="Slide Sequence Indicator">
            <a:extLst>
              <a:ext uri="{FF2B5EF4-FFF2-40B4-BE49-F238E27FC236}">
                <a16:creationId xmlns:a16="http://schemas.microsoft.com/office/drawing/2014/main" id="{7CFEC157-7640-7B3C-8ABA-66137BF8EFB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FCA453-8346-9B7B-0A15-2F49C50F71E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521181-32A6-9011-74C8-B903A2DBD0B0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5 of 11</a:t>
              </a:r>
            </a:p>
          </p:txBody>
        </p:sp>
      </p:grp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C98D07D-67F7-E6C6-52AC-5A56730E478D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2E7FBF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2E7FB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C90E8-BF84-0C6C-6998-3CFF11AE713C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5F2A3-EFD3-415C-9DD3-87342FE80F99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  </a:t>
            </a:r>
          </a:p>
          <a:p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A2304-90F0-6954-A840-2D83FA36BBE8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6. </a:t>
            </a:r>
          </a:p>
          <a:p>
            <a:r>
              <a:rPr lang="en-US" sz="2800" b="1" dirty="0"/>
              <a:t>7.</a:t>
            </a:r>
          </a:p>
          <a:p>
            <a:r>
              <a:rPr lang="en-US" sz="2800" b="1" dirty="0"/>
              <a:t>8.</a:t>
            </a:r>
          </a:p>
          <a:p>
            <a:r>
              <a:rPr lang="en-US" sz="2800" b="1" dirty="0"/>
              <a:t>9.</a:t>
            </a:r>
          </a:p>
          <a:p>
            <a:r>
              <a:rPr lang="en-US" sz="2800" b="1" dirty="0"/>
              <a:t>10.   </a:t>
            </a:r>
          </a:p>
        </p:txBody>
      </p:sp>
    </p:spTree>
    <p:extLst>
      <p:ext uri="{BB962C8B-B14F-4D97-AF65-F5344CB8AC3E}">
        <p14:creationId xmlns:p14="http://schemas.microsoft.com/office/powerpoint/2010/main" val="32690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8AA450-88CB-4E5E-BE86-450451B2EBF3}"/>
</file>

<file path=customXml/itemProps2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20638</TotalTime>
  <Words>658</Words>
  <Application>Microsoft Office PowerPoint</Application>
  <PresentationFormat>Widescreen</PresentationFormat>
  <Paragraphs>211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Allison Eskind</cp:lastModifiedBy>
  <cp:revision>850</cp:revision>
  <dcterms:created xsi:type="dcterms:W3CDTF">2019-07-03T20:42:54Z</dcterms:created>
  <dcterms:modified xsi:type="dcterms:W3CDTF">2022-09-21T03:46:51Z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146335200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