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364" r:id="rId5"/>
    <p:sldId id="772" r:id="rId6"/>
    <p:sldId id="948" r:id="rId7"/>
    <p:sldId id="760" r:id="rId8"/>
    <p:sldId id="949" r:id="rId9"/>
    <p:sldId id="950" r:id="rId10"/>
    <p:sldId id="951" r:id="rId11"/>
    <p:sldId id="952" r:id="rId12"/>
    <p:sldId id="953" r:id="rId13"/>
    <p:sldId id="954" r:id="rId14"/>
    <p:sldId id="955" r:id="rId15"/>
    <p:sldId id="956" r:id="rId16"/>
    <p:sldId id="957" r:id="rId17"/>
    <p:sldId id="958" r:id="rId18"/>
    <p:sldId id="9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 autoAdjust="0"/>
    <p:restoredTop sz="94660"/>
  </p:normalViewPr>
  <p:slideViewPr>
    <p:cSldViewPr snapToGrid="0">
      <p:cViewPr>
        <p:scale>
          <a:sx n="75" d="100"/>
          <a:sy n="75" d="100"/>
        </p:scale>
        <p:origin x="84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3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Mark and Move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C25360-2364-BDB0-2275-F460721E3C26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56EA4EF1-8751-9121-195A-4A74D090CE4E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73BA8E-2E8E-3F8F-718B-B9FB5C5D96E5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9282409-DE58-307C-D196-C73DD9238B42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C567C9-6CFA-931B-733B-ADA40D597E52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E0D0655-57A8-0DF5-76B5-E5FE5F311E64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2AEE1F-9BBA-328E-ED56-AB9F2D152D7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453BB-DE47-ABCD-2C25-17C11634FD2F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A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95926-8A2A-3475-D551-A7032D119EFB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83821CE-C091-6D7F-4F86-3D03683E7A8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AE910D7-2543-A14D-13F7-9006216E7BC2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20F62-BCCA-A834-F391-184196BCBC50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A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07850-FD59-9A87-9B16-5C096DD13A66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 </a:t>
            </a:r>
            <a:r>
              <a:rPr lang="en-US" sz="2800" dirty="0"/>
              <a:t>J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AD5799C-F5A0-72F2-C798-97757F933C0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8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96F449-9659-9AFC-32E8-DED06C99C59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A6885-F603-0A93-C12A-614F99A15DF8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A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D037D-440F-1E0F-2DE1-4E26B176E41E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17. </a:t>
            </a:r>
            <a:r>
              <a:rPr lang="en-US" sz="2800" dirty="0"/>
              <a:t>D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706D7C7-F292-50DF-3DDB-388103A7D62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9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511445-E52D-DCDC-19E2-778BF8C3B1B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0760E-554C-FE7E-5CFE-BE4E188454E0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A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427EB-8FBF-6AED-53C4-26B51D0351A8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17. </a:t>
            </a:r>
            <a:r>
              <a:rPr lang="en-US" sz="2800" dirty="0"/>
              <a:t>D</a:t>
            </a:r>
          </a:p>
          <a:p>
            <a:r>
              <a:rPr lang="en-US" sz="2800" b="1" dirty="0"/>
              <a:t>18.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7DEA9A2-CFE7-95D6-344B-112030278D6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10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C971E6-D060-7280-B895-119B9EC449F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500AE-FCA0-4695-DCDF-4EEEC3B87D30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A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18538-7F61-0AEB-0C99-78AF76892AA6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17. </a:t>
            </a:r>
            <a:r>
              <a:rPr lang="en-US" sz="2800" dirty="0"/>
              <a:t>D</a:t>
            </a:r>
          </a:p>
          <a:p>
            <a:r>
              <a:rPr lang="en-US" sz="2800" b="1" dirty="0"/>
              <a:t>18.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19. </a:t>
            </a:r>
            <a:r>
              <a:rPr lang="en-US" sz="2800" dirty="0"/>
              <a:t>B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FC7E179-C268-E9B9-4E42-4FC525A3D2F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11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D241F3-3F05-5DF6-E19B-2C271D763FD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CDA3D-4D66-960F-1560-A4FE14286E15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/>
              <a:t>  </a:t>
            </a:r>
            <a:r>
              <a:rPr lang="en-US" sz="2800"/>
              <a:t>K</a:t>
            </a:r>
            <a:endParaRPr lang="en-US" sz="2800" dirty="0"/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A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7DEAC-52C3-C390-4C8D-3B8AC8DAFEBE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17. </a:t>
            </a:r>
            <a:r>
              <a:rPr lang="en-US" sz="2800" dirty="0"/>
              <a:t>D</a:t>
            </a:r>
          </a:p>
          <a:p>
            <a:r>
              <a:rPr lang="en-US" sz="2800" b="1" dirty="0"/>
              <a:t>18.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19. </a:t>
            </a:r>
            <a:r>
              <a:rPr lang="en-US" sz="2800" dirty="0"/>
              <a:t>B</a:t>
            </a:r>
          </a:p>
          <a:p>
            <a:r>
              <a:rPr lang="en-US" sz="2800" b="1" dirty="0"/>
              <a:t>20. </a:t>
            </a:r>
            <a:r>
              <a:rPr lang="en-US" sz="28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621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21199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Recognize when a question is taking too long to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Mark and Move strategy.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Mark and Move to increase pace during a practice test.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4FB1112-277D-70E2-358F-0BBA09B563C8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Mark and Move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C12130-80AD-6EA8-E98F-4268463F5022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A7826B2-C33F-6A6C-C318-A0FF509DC3A3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When you </a:t>
            </a:r>
            <a:r>
              <a:rPr lang="en-US" sz="2800">
                <a:solidFill>
                  <a:srgbClr val="211D1E"/>
                </a:solidFill>
                <a:latin typeface="Roboto" panose="02000000000000000000" pitchFamily="2" charset="0"/>
              </a:rPr>
              <a:t>Mark and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Move, you star the question, mark your best guess, and move on to the next question. Never skip or leave a question blank. You should Mark and Move …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if the question is too challenging.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the question.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a section.</a:t>
            </a: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D8F21E8-3F1A-0F99-2491-FF48259AF798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Instructions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C2E516-34F0-7EE1-8B4C-0272A3115A2F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98A459B-2530-BFA1-BB02-3C927A6B2914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The following exercise will help you identify questions you should mark and move on. Take 4 minutes to identify the three questions that are the most difficult for you. Star them, make your best guess, and move on. For the purposes of this exercise, </a:t>
            </a:r>
            <a:r>
              <a:rPr lang="en-US" sz="2800" u="sng" dirty="0">
                <a:solidFill>
                  <a:srgbClr val="211D1E"/>
                </a:solidFill>
                <a:latin typeface="Roboto" panose="02000000000000000000" pitchFamily="2" charset="0"/>
              </a:rPr>
              <a:t>don’t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attempt to answer any of the other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819591-8217-DF91-332D-D23EA7DC3AEC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9B8C2-FEC0-022D-16AC-C8664C7CE87A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40C69-D991-EB65-8A97-B5168AA4B51D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/>
              <a:t>20</a:t>
            </a:r>
            <a:r>
              <a:rPr lang="en-US" sz="2800" b="1" dirty="0"/>
              <a:t>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2FAC8FA-CDEC-52F4-697F-C38969A833F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5F6668-1857-6D64-171C-C704B28983BE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DE02C-6F46-5123-94AF-A43E6E85260A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E2105-7726-F3F8-86B7-E82BDEA6D3B1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/>
              <a:t>20</a:t>
            </a:r>
            <a:r>
              <a:rPr lang="en-US" sz="2800" b="1" dirty="0"/>
              <a:t>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2DEEB247-C5B8-3C69-D072-70C5CC67B52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FEFDAA-6942-B2F4-0FE6-3FD3E68FB228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AC176-0392-B6A3-91B2-C53889327CE1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8A148-F220-8317-2117-EB3B8570EE2C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68408B3-0959-990A-23AB-8937BB0C406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77CF5B5-10F3-4FBC-61CF-EE607B55FC7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72FC1-2BD6-D0B6-98B2-DFE67FC878FC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BCB8E-046F-7CCC-5599-04A871174F65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0206AF3-6E68-9C1A-715D-25E8AA6ED33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D6907-99D2-D808-E2FE-632966596AF7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CD1BA3-0BD6-68F9-7CEA-190A612BB68E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0318-0DAD-0B0A-3F27-2A6D676E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AAF8E52-78FE-2FD0-AC2D-15BAFFC22510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659C2F33-78EE-F5BB-91F6-417531AC72F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2D3A2-19F9-2EE6-F83D-68521FE0879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04E40-18EE-D47C-C30E-3CCC42EA9E2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11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031F60-015B-B887-466E-B429387C61DF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5F506-E4C5-BF00-B52A-EAA8FF6DA1FA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ED41F-CC84-827F-8108-C05C21CBE114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16. </a:t>
            </a:r>
          </a:p>
          <a:p>
            <a:r>
              <a:rPr lang="en-US" sz="2800" b="1" dirty="0"/>
              <a:t>17.</a:t>
            </a:r>
          </a:p>
          <a:p>
            <a:r>
              <a:rPr lang="en-US" sz="2800" b="1" dirty="0"/>
              <a:t>18.</a:t>
            </a:r>
          </a:p>
          <a:p>
            <a:r>
              <a:rPr lang="en-US" sz="2800" b="1" dirty="0"/>
              <a:t>19.</a:t>
            </a:r>
          </a:p>
          <a:p>
            <a:r>
              <a:rPr lang="en-US" sz="2800" b="1" dirty="0"/>
              <a:t>20.  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B7D9867-800E-EF87-FD76-0AEA079A852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b="1" u="sng" dirty="0">
                <a:solidFill>
                  <a:srgbClr val="EE295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09D529-ABC1-423F-95A7-89361FF72E42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20638</TotalTime>
  <Words>566</Words>
  <Application>Microsoft Office PowerPoint</Application>
  <PresentationFormat>Widescreen</PresentationFormat>
  <Paragraphs>185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860</cp:revision>
  <dcterms:created xsi:type="dcterms:W3CDTF">2019-07-03T20:42:54Z</dcterms:created>
  <dcterms:modified xsi:type="dcterms:W3CDTF">2022-09-21T03:35:55Z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