
<file path=[Content_Types].xml><?xml version="1.0" encoding="utf-8"?>
<Types xmlns="http://schemas.openxmlformats.org/package/2006/content-types">
  <Default Extension="emf" ContentType="image/x-emf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5"/>
  </p:handoutMasterIdLst>
  <p:sldIdLst>
    <p:sldId id="364" r:id="rId5"/>
    <p:sldId id="772" r:id="rId6"/>
    <p:sldId id="948" r:id="rId7"/>
    <p:sldId id="953" r:id="rId8"/>
    <p:sldId id="760" r:id="rId9"/>
    <p:sldId id="954" r:id="rId10"/>
    <p:sldId id="955" r:id="rId11"/>
    <p:sldId id="956" r:id="rId12"/>
    <p:sldId id="957" r:id="rId13"/>
    <p:sldId id="958" r:id="rId14"/>
    <p:sldId id="959" r:id="rId15"/>
    <p:sldId id="960" r:id="rId16"/>
    <p:sldId id="961" r:id="rId17"/>
    <p:sldId id="962" r:id="rId18"/>
    <p:sldId id="963" r:id="rId19"/>
    <p:sldId id="964" r:id="rId20"/>
    <p:sldId id="965" r:id="rId21"/>
    <p:sldId id="966" r:id="rId22"/>
    <p:sldId id="967" r:id="rId23"/>
    <p:sldId id="9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95A453-33EC-158A-2D4F-BE79385190DA}" name="Jeff Garrett" initials="JG" userId="S::jeff@masteryprep.com::d4b8879d-6fbb-4afd-a0b0-363a7f1ecadd" providerId="AD"/>
  <p188:author id="{8FA0EBB0-A68D-AD60-A208-1D69357F9FE6}" name="Kayla Manuel" initials="KM" userId="S::kmanuel@masteryprep.com::47a26a26-0856-4946-a95c-a98c7d9786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Garrett" initials="JG" lastIdx="8" clrIdx="0">
    <p:extLst>
      <p:ext uri="{19B8F6BF-5375-455C-9EA6-DF929625EA0E}">
        <p15:presenceInfo xmlns:p15="http://schemas.microsoft.com/office/powerpoint/2012/main" userId="Jeff Garrett" providerId="None"/>
      </p:ext>
    </p:extLst>
  </p:cmAuthor>
  <p:cmAuthor id="2" name="Corrine Streff" initials="CS" lastIdx="5" clrIdx="1">
    <p:extLst>
      <p:ext uri="{19B8F6BF-5375-455C-9EA6-DF929625EA0E}">
        <p15:presenceInfo xmlns:p15="http://schemas.microsoft.com/office/powerpoint/2012/main" userId="3445b4ffabaa14c2" providerId="Windows Live"/>
      </p:ext>
    </p:extLst>
  </p:cmAuthor>
  <p:cmAuthor id="3" name="Lisa Halem" initials="LH" lastIdx="8" clrIdx="2">
    <p:extLst>
      <p:ext uri="{19B8F6BF-5375-455C-9EA6-DF929625EA0E}">
        <p15:presenceInfo xmlns:p15="http://schemas.microsoft.com/office/powerpoint/2012/main" userId="e78693527875db11" providerId="Windows Live"/>
      </p:ext>
    </p:extLst>
  </p:cmAuthor>
  <p:cmAuthor id="4" name="Natalie Mucker" initials="NM" lastIdx="35" clrIdx="3">
    <p:extLst>
      <p:ext uri="{19B8F6BF-5375-455C-9EA6-DF929625EA0E}">
        <p15:presenceInfo xmlns:p15="http://schemas.microsoft.com/office/powerpoint/2012/main" userId="3603146d8ddf4830" providerId="Windows Live"/>
      </p:ext>
    </p:extLst>
  </p:cmAuthor>
  <p:cmAuthor id="5" name="Eric Manuel" initials="EM" lastIdx="1" clrIdx="4">
    <p:extLst>
      <p:ext uri="{19B8F6BF-5375-455C-9EA6-DF929625EA0E}">
        <p15:presenceInfo xmlns:p15="http://schemas.microsoft.com/office/powerpoint/2012/main" userId="4970d67065a0af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72B2"/>
    <a:srgbClr val="FFFFFF"/>
    <a:srgbClr val="DAC1DD"/>
    <a:srgbClr val="000000"/>
    <a:srgbClr val="262626"/>
    <a:srgbClr val="C7AAD0"/>
    <a:srgbClr val="E8D2E6"/>
    <a:srgbClr val="2E7FBF"/>
    <a:srgbClr val="0060B0"/>
    <a:srgbClr val="006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44" autoAdjust="0"/>
    <p:restoredTop sz="95859" autoAdjust="0"/>
  </p:normalViewPr>
  <p:slideViewPr>
    <p:cSldViewPr snapToGrid="0">
      <p:cViewPr varScale="1">
        <p:scale>
          <a:sx n="82" d="100"/>
          <a:sy n="82" d="100"/>
        </p:scale>
        <p:origin x="3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EB8238-0BE6-4D5F-B39D-D50A3B8A86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84356-4C95-4E98-B494-256425D9C2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5C075-7242-487A-B2D8-381E156FDCC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53C8A-37CF-4E10-B015-96F9EE6DD5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96857-290B-484C-B578-4BE41A7746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7B5C5-37FC-4ABE-B9C3-5918E3E9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7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verview (Fir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9DB73F-1111-492F-8840-90115D325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13"/>
          <a:stretch/>
        </p:blipFill>
        <p:spPr>
          <a:xfrm>
            <a:off x="0" y="-27896"/>
            <a:ext cx="12192000" cy="435470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9DD326-19A6-4CC0-AA3E-A428003BC29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08038" y="3851275"/>
            <a:ext cx="10515600" cy="424732"/>
          </a:xfrm>
        </p:spPr>
        <p:txBody>
          <a:bodyPr>
            <a:spAutoFit/>
          </a:bodyPr>
          <a:lstStyle>
            <a:lvl1pPr marL="457200" indent="-457200">
              <a:buNone/>
              <a:defRPr sz="24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Learning.Targets</a:t>
            </a:r>
            <a:r>
              <a:rPr lang="en-US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AFE01-D218-4CFD-A787-C782F1BAA963}"/>
              </a:ext>
            </a:extLst>
          </p:cNvPr>
          <p:cNvSpPr/>
          <p:nvPr userDrawn="1"/>
        </p:nvSpPr>
        <p:spPr>
          <a:xfrm>
            <a:off x="1127125" y="622248"/>
            <a:ext cx="1563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Chapter</a:t>
            </a:r>
            <a:endParaRPr lang="en-US" sz="3200" dirty="0">
              <a:latin typeface="+mj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3A6F10-1553-41E8-8327-E9C5DA35C60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59393" y="634948"/>
            <a:ext cx="780707" cy="584200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8667C08-2DCA-4F71-ACF7-5EA09088528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127125" y="1215009"/>
            <a:ext cx="7262813" cy="646331"/>
          </a:xfrm>
        </p:spPr>
        <p:txBody>
          <a:bodyPr anchor="ctr">
            <a:sp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&lt;Chapter.Title&gt;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8C94ED-608C-4020-8CDA-9EA4BB54DAE6}"/>
              </a:ext>
            </a:extLst>
          </p:cNvPr>
          <p:cNvSpPr/>
          <p:nvPr userDrawn="1"/>
        </p:nvSpPr>
        <p:spPr>
          <a:xfrm>
            <a:off x="808252" y="3134596"/>
            <a:ext cx="2899682" cy="434170"/>
          </a:xfrm>
          <a:prstGeom prst="rect">
            <a:avLst/>
          </a:prstGeom>
          <a:solidFill>
            <a:srgbClr val="E55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BC5E7-1CC8-4590-95AE-E774133F288C}"/>
              </a:ext>
            </a:extLst>
          </p:cNvPr>
          <p:cNvSpPr txBox="1">
            <a:spLocks/>
          </p:cNvSpPr>
          <p:nvPr userDrawn="1"/>
        </p:nvSpPr>
        <p:spPr>
          <a:xfrm>
            <a:off x="808038" y="3174088"/>
            <a:ext cx="3219754" cy="4341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spc="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TARGETS</a:t>
            </a:r>
          </a:p>
        </p:txBody>
      </p:sp>
    </p:spTree>
    <p:extLst>
      <p:ext uri="{BB962C8B-B14F-4D97-AF65-F5344CB8AC3E}">
        <p14:creationId xmlns:p14="http://schemas.microsoft.com/office/powerpoint/2010/main" val="41758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FE3194E-B080-4223-AEBC-CD27BD7927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2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578593A-58AC-4A47-937F-2D0A33BB1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0" y="-1406"/>
            <a:ext cx="1985817" cy="662503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831831E-F4F4-49C6-A0EA-6E86E5E7A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465138" indent="-465138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D5E9A10-153D-4361-A985-680EA3ADBF8C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</p:spTree>
    <p:extLst>
      <p:ext uri="{BB962C8B-B14F-4D97-AF65-F5344CB8AC3E}">
        <p14:creationId xmlns:p14="http://schemas.microsoft.com/office/powerpoint/2010/main" val="30747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4979358-3D2A-4073-83B5-CC3518182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2DA66-FAB8-4A94-B5A4-4A2782DAFC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176" y="128016"/>
            <a:ext cx="9848088" cy="475384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F37501D-6683-41CB-9C3E-8267162C5A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3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TA Mini-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1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125942-8A39-4DB3-94A4-5C6CE89E9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46702" y="705678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7BB67B-B87C-4BCE-9687-A375A102B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B116032-FA90-4C78-B17A-9E6B0E952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10" name="Instruction Title - Warm/Wrap-Up">
            <a:extLst>
              <a:ext uri="{FF2B5EF4-FFF2-40B4-BE49-F238E27FC236}">
                <a16:creationId xmlns:a16="http://schemas.microsoft.com/office/drawing/2014/main" id="{D9E8F855-7E85-43FF-9028-3E42FD00C529}"/>
              </a:ext>
            </a:extLst>
          </p:cNvPr>
          <p:cNvGrpSpPr/>
          <p:nvPr userDrawn="1"/>
        </p:nvGrpSpPr>
        <p:grpSpPr>
          <a:xfrm>
            <a:off x="819787" y="2371675"/>
            <a:ext cx="10477500" cy="547419"/>
            <a:chOff x="838200" y="2048925"/>
            <a:chExt cx="10477500" cy="547419"/>
          </a:xfrm>
        </p:grpSpPr>
        <p:sp>
          <p:nvSpPr>
            <p:cNvPr id="13" name="Text Placeholder 4">
              <a:extLst>
                <a:ext uri="{FF2B5EF4-FFF2-40B4-BE49-F238E27FC236}">
                  <a16:creationId xmlns:a16="http://schemas.microsoft.com/office/drawing/2014/main" id="{F8287EED-7963-4A5A-B6A3-BCBEA38508B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1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DF3D5C"/>
                  </a:solidFill>
                </a:rPr>
                <a:t>Instructions: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1E6E7C-72D7-42BF-95D5-BE1AEA0B37F2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DF3D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F2ED115-175E-4503-9B57-B3DAC16EC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6" y="3023090"/>
            <a:ext cx="10864213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390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A41C5B2-3388-4FC9-9A43-3E53A7F64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663AA57-ABC6-4396-B5DB-FA0E9B32E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A4663DD-C81F-453A-8E8F-27755F3229F6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  <p:grpSp>
        <p:nvGrpSpPr>
          <p:cNvPr id="23" name="Instruction Title - Foundation">
            <a:extLst>
              <a:ext uri="{FF2B5EF4-FFF2-40B4-BE49-F238E27FC236}">
                <a16:creationId xmlns:a16="http://schemas.microsoft.com/office/drawing/2014/main" id="{5BE56B61-D60D-4049-81AB-287F07925BE9}"/>
              </a:ext>
            </a:extLst>
          </p:cNvPr>
          <p:cNvGrpSpPr/>
          <p:nvPr userDrawn="1"/>
        </p:nvGrpSpPr>
        <p:grpSpPr>
          <a:xfrm>
            <a:off x="819787" y="2371673"/>
            <a:ext cx="10477500" cy="547421"/>
            <a:chOff x="838200" y="2048925"/>
            <a:chExt cx="10477500" cy="547421"/>
          </a:xfrm>
        </p:grpSpPr>
        <p:sp>
          <p:nvSpPr>
            <p:cNvPr id="24" name="Text Placeholder 4">
              <a:extLst>
                <a:ext uri="{FF2B5EF4-FFF2-40B4-BE49-F238E27FC236}">
                  <a16:creationId xmlns:a16="http://schemas.microsoft.com/office/drawing/2014/main" id="{0A00AC73-BC47-41E8-AEA7-3D7BF49D908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2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F58B33"/>
                  </a:solidFill>
                </a:rPr>
                <a:t>Instructions: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E28D2A-EBCD-441F-B8EA-37EBAA93712F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F58B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53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413E9F7-80C6-4CF5-94C8-D5089C0ED5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22" name="Instruction Title - Approach">
            <a:extLst>
              <a:ext uri="{FF2B5EF4-FFF2-40B4-BE49-F238E27FC236}">
                <a16:creationId xmlns:a16="http://schemas.microsoft.com/office/drawing/2014/main" id="{F8E47AA4-CD1D-48C0-935E-50C9F6BEE8CF}"/>
              </a:ext>
            </a:extLst>
          </p:cNvPr>
          <p:cNvGrpSpPr/>
          <p:nvPr userDrawn="1"/>
        </p:nvGrpSpPr>
        <p:grpSpPr>
          <a:xfrm>
            <a:off x="822960" y="2371673"/>
            <a:ext cx="10477500" cy="539109"/>
            <a:chOff x="838200" y="2048925"/>
            <a:chExt cx="10477500" cy="539109"/>
          </a:xfrm>
        </p:grpSpPr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id="{E38EFCD7-981E-4930-B0B1-8ED4D15AA9A6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391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229FA5"/>
                  </a:solidFill>
                </a:rPr>
                <a:t>Instructions: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A27E481-A87A-4D6D-8344-587A7B7EDD84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229F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9D522-5D00-4B80-B800-27D4AAFD5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113" y="128016"/>
            <a:ext cx="9848088" cy="475038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B358B40-5FE2-4FC9-AE82-4923513632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516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3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F2D01-5F1C-4505-BB30-73CE046C8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BC182-D1EF-4BE0-BC3A-08FEF3D14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8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62" r:id="rId3"/>
    <p:sldLayoutId id="2147483668" r:id="rId4"/>
    <p:sldLayoutId id="2147483671" r:id="rId5"/>
    <p:sldLayoutId id="2147483680" r:id="rId6"/>
    <p:sldLayoutId id="2147483681" r:id="rId7"/>
    <p:sldLayoutId id="2147483682" r:id="rId8"/>
    <p:sldLayoutId id="2147483685" r:id="rId9"/>
    <p:sldLayoutId id="2147483677" r:id="rId10"/>
    <p:sldLayoutId id="2147483686" r:id="rId11"/>
    <p:sldLayoutId id="2147483687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6000">
              <a:srgbClr val="9972B2"/>
            </a:gs>
            <a:gs pos="96000">
              <a:srgbClr val="E8D2E6"/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409E11-5891-5A4B-AF67-F70E750560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 flipH="1">
            <a:off x="352337" y="330942"/>
            <a:ext cx="6153325" cy="685800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6882397D-FED5-48CE-B9CE-FB2ACF4E4B05}"/>
              </a:ext>
            </a:extLst>
          </p:cNvPr>
          <p:cNvSpPr txBox="1">
            <a:spLocks/>
          </p:cNvSpPr>
          <p:nvPr/>
        </p:nvSpPr>
        <p:spPr>
          <a:xfrm>
            <a:off x="846479" y="1122522"/>
            <a:ext cx="5172075" cy="3805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Mini-Lesson 3 | English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4AAC878-F557-E8B6-F461-C70C8E65C6AD}"/>
              </a:ext>
            </a:extLst>
          </p:cNvPr>
          <p:cNvGrpSpPr/>
          <p:nvPr/>
        </p:nvGrpSpPr>
        <p:grpSpPr>
          <a:xfrm>
            <a:off x="9591677" y="507060"/>
            <a:ext cx="2252662" cy="402578"/>
            <a:chOff x="9591677" y="507060"/>
            <a:chExt cx="2252662" cy="402578"/>
          </a:xfrm>
        </p:grpSpPr>
        <p:sp>
          <p:nvSpPr>
            <p:cNvPr id="15" name="Title 3">
              <a:extLst>
                <a:ext uri="{FF2B5EF4-FFF2-40B4-BE49-F238E27FC236}">
                  <a16:creationId xmlns:a16="http://schemas.microsoft.com/office/drawing/2014/main" id="{5A631DCD-FED2-0133-19C7-684B4D154891}"/>
                </a:ext>
              </a:extLst>
            </p:cNvPr>
            <p:cNvSpPr txBox="1">
              <a:spLocks/>
            </p:cNvSpPr>
            <p:nvPr/>
          </p:nvSpPr>
          <p:spPr>
            <a:xfrm>
              <a:off x="9826273" y="507060"/>
              <a:ext cx="2018066" cy="40257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 rotWithShape="0">
                      <a:prstClr val="black">
                        <a:alpha val="20000"/>
                      </a:prstClr>
                    </a:outerShdw>
                  </a:effectLst>
                </a:rPr>
                <a:t>Time Mastery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B9179C4-1602-DDC2-6F44-47CC0D1FB243}"/>
                </a:ext>
              </a:extLst>
            </p:cNvPr>
            <p:cNvGrpSpPr/>
            <p:nvPr/>
          </p:nvGrpSpPr>
          <p:grpSpPr>
            <a:xfrm>
              <a:off x="9591677" y="545978"/>
              <a:ext cx="222690" cy="228545"/>
              <a:chOff x="9591677" y="545978"/>
              <a:chExt cx="222690" cy="228545"/>
            </a:xfrm>
            <a:effectLst>
              <a:outerShdw blurRad="114300" dist="127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7936BF9-7777-6A37-6E34-3D20E904D9B9}"/>
                  </a:ext>
                </a:extLst>
              </p:cNvPr>
              <p:cNvSpPr/>
              <p:nvPr/>
            </p:nvSpPr>
            <p:spPr>
              <a:xfrm>
                <a:off x="9669359" y="545978"/>
                <a:ext cx="67325" cy="69126"/>
              </a:xfrm>
              <a:custGeom>
                <a:avLst/>
                <a:gdLst>
                  <a:gd name="connsiteX0" fmla="*/ 275119 w 552084"/>
                  <a:gd name="connsiteY0" fmla="*/ 0 h 566856"/>
                  <a:gd name="connsiteX1" fmla="*/ 0 w 552084"/>
                  <a:gd name="connsiteY1" fmla="*/ 566856 h 566856"/>
                  <a:gd name="connsiteX2" fmla="*/ 552085 w 552084"/>
                  <a:gd name="connsiteY2" fmla="*/ 566856 h 566856"/>
                  <a:gd name="connsiteX3" fmla="*/ 275119 w 552084"/>
                  <a:gd name="connsiteY3" fmla="*/ 0 h 56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084" h="566856">
                    <a:moveTo>
                      <a:pt x="275119" y="0"/>
                    </a:moveTo>
                    <a:lnTo>
                      <a:pt x="0" y="566856"/>
                    </a:lnTo>
                    <a:lnTo>
                      <a:pt x="552085" y="566856"/>
                    </a:lnTo>
                    <a:lnTo>
                      <a:pt x="2751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D681EB9-753D-D27B-A311-DB5B6439E181}"/>
                  </a:ext>
                </a:extLst>
              </p:cNvPr>
              <p:cNvSpPr/>
              <p:nvPr/>
            </p:nvSpPr>
            <p:spPr>
              <a:xfrm>
                <a:off x="9630856" y="635595"/>
                <a:ext cx="144332" cy="58318"/>
              </a:xfrm>
              <a:custGeom>
                <a:avLst/>
                <a:gdLst>
                  <a:gd name="connsiteX0" fmla="*/ 232651 w 1183566"/>
                  <a:gd name="connsiteY0" fmla="*/ 0 h 478227"/>
                  <a:gd name="connsiteX1" fmla="*/ 950916 w 1183566"/>
                  <a:gd name="connsiteY1" fmla="*/ 0 h 478227"/>
                  <a:gd name="connsiteX2" fmla="*/ 1183567 w 1183566"/>
                  <a:gd name="connsiteY2" fmla="*/ 478227 h 478227"/>
                  <a:gd name="connsiteX3" fmla="*/ 0 w 1183566"/>
                  <a:gd name="connsiteY3" fmla="*/ 478227 h 478227"/>
                  <a:gd name="connsiteX4" fmla="*/ 232651 w 1183566"/>
                  <a:gd name="connsiteY4" fmla="*/ 0 h 47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566" h="478227">
                    <a:moveTo>
                      <a:pt x="232651" y="0"/>
                    </a:moveTo>
                    <a:lnTo>
                      <a:pt x="950916" y="0"/>
                    </a:lnTo>
                    <a:lnTo>
                      <a:pt x="1183567" y="478227"/>
                    </a:lnTo>
                    <a:lnTo>
                      <a:pt x="0" y="478227"/>
                    </a:lnTo>
                    <a:lnTo>
                      <a:pt x="232651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8F1F8BE-393F-2E12-49CF-077C173E007A}"/>
                  </a:ext>
                </a:extLst>
              </p:cNvPr>
              <p:cNvSpPr/>
              <p:nvPr/>
            </p:nvSpPr>
            <p:spPr>
              <a:xfrm>
                <a:off x="9591677" y="714178"/>
                <a:ext cx="222690" cy="60345"/>
              </a:xfrm>
              <a:custGeom>
                <a:avLst/>
                <a:gdLst>
                  <a:gd name="connsiteX0" fmla="*/ 241883 w 1826127"/>
                  <a:gd name="connsiteY0" fmla="*/ 0 h 494845"/>
                  <a:gd name="connsiteX1" fmla="*/ 0 w 1826127"/>
                  <a:gd name="connsiteY1" fmla="*/ 494845 h 494845"/>
                  <a:gd name="connsiteX2" fmla="*/ 1826127 w 1826127"/>
                  <a:gd name="connsiteY2" fmla="*/ 494845 h 494845"/>
                  <a:gd name="connsiteX3" fmla="*/ 1584244 w 1826127"/>
                  <a:gd name="connsiteY3" fmla="*/ 0 h 494845"/>
                  <a:gd name="connsiteX4" fmla="*/ 241883 w 1826127"/>
                  <a:gd name="connsiteY4" fmla="*/ 0 h 49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6127" h="494845">
                    <a:moveTo>
                      <a:pt x="241883" y="0"/>
                    </a:moveTo>
                    <a:lnTo>
                      <a:pt x="0" y="494845"/>
                    </a:lnTo>
                    <a:lnTo>
                      <a:pt x="1826127" y="494845"/>
                    </a:lnTo>
                    <a:lnTo>
                      <a:pt x="1584244" y="0"/>
                    </a:lnTo>
                    <a:lnTo>
                      <a:pt x="241883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5" name="Title 3">
            <a:extLst>
              <a:ext uri="{FF2B5EF4-FFF2-40B4-BE49-F238E27FC236}">
                <a16:creationId xmlns:a16="http://schemas.microsoft.com/office/drawing/2014/main" id="{88447A1E-572B-DF58-1797-689C6AD9068B}"/>
              </a:ext>
            </a:extLst>
          </p:cNvPr>
          <p:cNvSpPr txBox="1">
            <a:spLocks/>
          </p:cNvSpPr>
          <p:nvPr/>
        </p:nvSpPr>
        <p:spPr>
          <a:xfrm>
            <a:off x="759393" y="1566220"/>
            <a:ext cx="8630246" cy="82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Mark and Move</a:t>
            </a:r>
          </a:p>
        </p:txBody>
      </p:sp>
    </p:spTree>
    <p:extLst>
      <p:ext uri="{BB962C8B-B14F-4D97-AF65-F5344CB8AC3E}">
        <p14:creationId xmlns:p14="http://schemas.microsoft.com/office/powerpoint/2010/main" val="11568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3B31382-C765-6C8F-24D0-6CF212E32BA3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7116C8-517A-CEA5-5F62-F4F152553777}"/>
              </a:ext>
            </a:extLst>
          </p:cNvPr>
          <p:cNvSpPr txBox="1"/>
          <p:nvPr/>
        </p:nvSpPr>
        <p:spPr>
          <a:xfrm>
            <a:off x="541020" y="2261286"/>
            <a:ext cx="11109960" cy="224676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C</a:t>
            </a:r>
            <a:endParaRPr lang="en-US" sz="2800" b="1" dirty="0"/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J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B4B4F898-35B2-4AF2-4ACC-2766149B76E1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5A8C0F-0764-486F-76E8-E804EAC3ECF3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A66C04-86E6-58A3-4042-0FA6678B7E79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6 of 16</a:t>
              </a:r>
            </a:p>
          </p:txBody>
        </p:sp>
      </p:grp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73F2B997-0E86-B33A-3236-04DC1AC79EC8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9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3B31382-C765-6C8F-24D0-6CF212E32BA3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7116C8-517A-CEA5-5F62-F4F152553777}"/>
              </a:ext>
            </a:extLst>
          </p:cNvPr>
          <p:cNvSpPr txBox="1"/>
          <p:nvPr/>
        </p:nvSpPr>
        <p:spPr>
          <a:xfrm>
            <a:off x="541020" y="2261286"/>
            <a:ext cx="11109960" cy="224676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C</a:t>
            </a:r>
            <a:endParaRPr lang="en-US" sz="2800" b="1" dirty="0"/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J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F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499E0018-926D-E221-9D57-EAD8F8805A13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39D79B-9A27-5BF9-956A-A69FFC53D521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DE92CA-0633-D195-F4EB-A6E00295B3B1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7 of 16</a:t>
              </a:r>
            </a:p>
          </p:txBody>
        </p:sp>
      </p:grp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542FB340-54D3-B204-5019-6B7BCE33F621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3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3B31382-C765-6C8F-24D0-6CF212E32BA3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7116C8-517A-CEA5-5F62-F4F152553777}"/>
              </a:ext>
            </a:extLst>
          </p:cNvPr>
          <p:cNvSpPr txBox="1"/>
          <p:nvPr/>
        </p:nvSpPr>
        <p:spPr>
          <a:xfrm>
            <a:off x="541020" y="2261286"/>
            <a:ext cx="11109960" cy="224676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C</a:t>
            </a:r>
            <a:endParaRPr lang="en-US" sz="2800" b="1" dirty="0"/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J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F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553C1EA6-9318-C7BE-11E8-95729EF8A49A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EF9DFF6-F293-C1FC-2FA6-11A2386F00EF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F8F8B5-5568-4ADC-FFFC-9B4D93E27F0A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8 of 16</a:t>
              </a:r>
            </a:p>
          </p:txBody>
        </p:sp>
      </p:grp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5256B9C7-45D8-0EA4-6AF6-77BFC9A205EE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5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3B31382-C765-6C8F-24D0-6CF212E32BA3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7116C8-517A-CEA5-5F62-F4F152553777}"/>
              </a:ext>
            </a:extLst>
          </p:cNvPr>
          <p:cNvSpPr txBox="1"/>
          <p:nvPr/>
        </p:nvSpPr>
        <p:spPr>
          <a:xfrm>
            <a:off x="541020" y="2261286"/>
            <a:ext cx="11109960" cy="224676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C</a:t>
            </a:r>
            <a:endParaRPr lang="en-US" sz="2800" b="1" dirty="0"/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J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F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BCE626E7-E9A2-B86A-1BE8-0D758800C96F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8302B6-ABDA-F52C-4E7E-08E2DED36FE9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A8148C-3BE0-07D2-9961-181743243BA5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9 of 16</a:t>
              </a:r>
            </a:p>
          </p:txBody>
        </p:sp>
      </p:grp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8BD56EE-E5D1-FF5E-F23F-727F5802EA0B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3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3B31382-C765-6C8F-24D0-6CF212E32BA3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7116C8-517A-CEA5-5F62-F4F152553777}"/>
              </a:ext>
            </a:extLst>
          </p:cNvPr>
          <p:cNvSpPr txBox="1"/>
          <p:nvPr/>
        </p:nvSpPr>
        <p:spPr>
          <a:xfrm>
            <a:off x="541020" y="2261286"/>
            <a:ext cx="11109960" cy="224676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C</a:t>
            </a:r>
            <a:endParaRPr lang="en-US" sz="2800" b="1" dirty="0"/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J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F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964C2D93-93DB-F49B-9D11-DAEDA251A66B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B3C231-63AE-BD36-A8D1-B632F9CBB544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DF2651-EB54-9759-AAFF-1EB44EE3D29A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10 of 16</a:t>
              </a:r>
            </a:p>
          </p:txBody>
        </p:sp>
      </p:grp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BB7ADBC3-B1B1-12B7-09F2-C212D64C824B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6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3B31382-C765-6C8F-24D0-6CF212E32BA3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7116C8-517A-CEA5-5F62-F4F152553777}"/>
              </a:ext>
            </a:extLst>
          </p:cNvPr>
          <p:cNvSpPr txBox="1"/>
          <p:nvPr/>
        </p:nvSpPr>
        <p:spPr>
          <a:xfrm>
            <a:off x="541020" y="2261286"/>
            <a:ext cx="11109960" cy="224676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C</a:t>
            </a:r>
            <a:endParaRPr lang="en-US" sz="2800" b="1" dirty="0"/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J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F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9254AC28-FCCA-2DB5-AE5C-33F4FA71228B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CED09A3-BC6B-14E5-6D71-7F8D39F3C6B5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D768477-A169-65E6-848D-2E2DE4E76339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11 of 16</a:t>
              </a:r>
            </a:p>
          </p:txBody>
        </p:sp>
      </p:grp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BD4D91B-3C6F-F5B8-0E87-87419F74BEFC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2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3B31382-C765-6C8F-24D0-6CF212E32BA3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7116C8-517A-CEA5-5F62-F4F152553777}"/>
              </a:ext>
            </a:extLst>
          </p:cNvPr>
          <p:cNvSpPr txBox="1"/>
          <p:nvPr/>
        </p:nvSpPr>
        <p:spPr>
          <a:xfrm>
            <a:off x="541020" y="2261286"/>
            <a:ext cx="11109960" cy="224676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C</a:t>
            </a:r>
            <a:endParaRPr lang="en-US" sz="2800" b="1" dirty="0"/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J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F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D1905D1C-9491-4353-C7E4-CF28A0C1138F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A36771-5B47-8F2B-5F65-CD15919F4B01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1E9EEB-800A-1628-025E-5FF50C9C3E94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12 of 16</a:t>
              </a:r>
            </a:p>
          </p:txBody>
        </p:sp>
      </p:grp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0A94EFF-9A16-02BA-5FE1-5C9BD5BFDD9A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7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3B31382-C765-6C8F-24D0-6CF212E32BA3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7116C8-517A-CEA5-5F62-F4F152553777}"/>
              </a:ext>
            </a:extLst>
          </p:cNvPr>
          <p:cNvSpPr txBox="1"/>
          <p:nvPr/>
        </p:nvSpPr>
        <p:spPr>
          <a:xfrm>
            <a:off x="541020" y="2261286"/>
            <a:ext cx="11109960" cy="224676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C</a:t>
            </a:r>
            <a:endParaRPr lang="en-US" sz="2800" b="1" dirty="0"/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J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F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F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085DF0E6-CFD6-0699-F55F-D73ED1050F83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2CC7102-C1D0-AC24-3953-3F523939D4A2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847DE4-9F79-0E12-3661-CC42379DCAB7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13 of 16</a:t>
              </a:r>
            </a:p>
          </p:txBody>
        </p:sp>
      </p:grp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CE47654-323F-82B7-5510-3E17B5CC8494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8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3B31382-C765-6C8F-24D0-6CF212E32BA3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7116C8-517A-CEA5-5F62-F4F152553777}"/>
              </a:ext>
            </a:extLst>
          </p:cNvPr>
          <p:cNvSpPr txBox="1"/>
          <p:nvPr/>
        </p:nvSpPr>
        <p:spPr>
          <a:xfrm>
            <a:off x="541020" y="2261286"/>
            <a:ext cx="11109960" cy="224676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C</a:t>
            </a:r>
            <a:endParaRPr lang="en-US" sz="2800" b="1" dirty="0"/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J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F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F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B6E812FB-5F2A-10DC-7025-6A85CF17C8E0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710581-B642-896A-6BEC-EC1CAD3813CE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50593D-03D1-0EAE-600D-813F1DDA66A4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14 of 16</a:t>
              </a:r>
            </a:p>
          </p:txBody>
        </p:sp>
      </p:grp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7B0C33C7-B177-1721-1E92-1914496C7B35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16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3B31382-C765-6C8F-24D0-6CF212E32BA3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7116C8-517A-CEA5-5F62-F4F152553777}"/>
              </a:ext>
            </a:extLst>
          </p:cNvPr>
          <p:cNvSpPr txBox="1"/>
          <p:nvPr/>
        </p:nvSpPr>
        <p:spPr>
          <a:xfrm>
            <a:off x="541020" y="2261286"/>
            <a:ext cx="11109960" cy="224676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C</a:t>
            </a:r>
            <a:endParaRPr lang="en-US" sz="2800" b="1" dirty="0"/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J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F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F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F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5DBCB77E-97F2-555B-BD5F-8B6666AC7ED4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2DBCB99-E3AA-32BE-4DB4-743A4CCDE619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BCE06F-39CC-228E-AE03-814B0B946C7B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15 of 16</a:t>
              </a:r>
            </a:p>
          </p:txBody>
        </p:sp>
      </p:grp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BAE77349-95B5-05FF-FA78-EC1E1BE72106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0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1F8412A-35FA-EFAD-7F35-7DCB47A855B9}"/>
              </a:ext>
            </a:extLst>
          </p:cNvPr>
          <p:cNvSpPr txBox="1">
            <a:spLocks/>
          </p:cNvSpPr>
          <p:nvPr/>
        </p:nvSpPr>
        <p:spPr>
          <a:xfrm>
            <a:off x="822959" y="1658784"/>
            <a:ext cx="2939415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9972B2"/>
                </a:solidFill>
              </a:rPr>
              <a:t>Learning Targets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D7439B-5B95-C7B9-BE30-9DF997087FA5}"/>
              </a:ext>
            </a:extLst>
          </p:cNvPr>
          <p:cNvCxnSpPr>
            <a:cxnSpLocks/>
          </p:cNvCxnSpPr>
          <p:nvPr/>
        </p:nvCxnSpPr>
        <p:spPr>
          <a:xfrm>
            <a:off x="899160" y="2197893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B15FA6C-6B60-19C3-AA82-FAA7EBBE59CB}"/>
              </a:ext>
            </a:extLst>
          </p:cNvPr>
          <p:cNvSpPr txBox="1">
            <a:spLocks/>
          </p:cNvSpPr>
          <p:nvPr/>
        </p:nvSpPr>
        <p:spPr>
          <a:xfrm>
            <a:off x="819787" y="2461029"/>
            <a:ext cx="10559002" cy="190909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Recognize when a question is taking too long to answer.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Summarize the Mark and Move strategy.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Use Mark and Move to increase pace during a practice test.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E93A9-E334-C942-9F40-B12508C8C67E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C6785A37-6F6A-B947-A8D9-873E6DF9AD1C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FD0CE-8A2A-1C40-ABD3-F92711186E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16 of 16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3B31382-C765-6C8F-24D0-6CF212E32BA3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7116C8-517A-CEA5-5F62-F4F152553777}"/>
              </a:ext>
            </a:extLst>
          </p:cNvPr>
          <p:cNvSpPr txBox="1"/>
          <p:nvPr/>
        </p:nvSpPr>
        <p:spPr>
          <a:xfrm>
            <a:off x="541020" y="2261286"/>
            <a:ext cx="11109960" cy="224676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C</a:t>
            </a:r>
            <a:endParaRPr lang="en-US" sz="2800" b="1" dirty="0"/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J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F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F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F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97903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90C2DA2-886B-E407-2A3B-5CFCFBD8ACD6}"/>
              </a:ext>
            </a:extLst>
          </p:cNvPr>
          <p:cNvSpPr txBox="1">
            <a:spLocks/>
          </p:cNvSpPr>
          <p:nvPr/>
        </p:nvSpPr>
        <p:spPr>
          <a:xfrm>
            <a:off x="822959" y="1654493"/>
            <a:ext cx="4234816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9972B2"/>
                </a:solidFill>
              </a:rPr>
              <a:t>Mark and Move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06B5A1-75F1-8264-E14A-13018501BDA7}"/>
              </a:ext>
            </a:extLst>
          </p:cNvPr>
          <p:cNvCxnSpPr>
            <a:cxnSpLocks/>
          </p:cNvCxnSpPr>
          <p:nvPr/>
        </p:nvCxnSpPr>
        <p:spPr>
          <a:xfrm>
            <a:off x="899160" y="2193602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202C849-BAEA-8C28-D73A-EEF220C86E4F}"/>
              </a:ext>
            </a:extLst>
          </p:cNvPr>
          <p:cNvSpPr txBox="1">
            <a:spLocks/>
          </p:cNvSpPr>
          <p:nvPr/>
        </p:nvSpPr>
        <p:spPr>
          <a:xfrm>
            <a:off x="819787" y="2456737"/>
            <a:ext cx="10559002" cy="336682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When you Mark and Move, you star the question, mark your best guess, and move on to the next question. Never skip or leave a question blank. You should Mark and Move …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… if the question seems too difficult after reading through it once.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… when you’ve spent too long on the question.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… when you’ve spent too long on a passage or </a:t>
            </a:r>
            <a:r>
              <a:rPr lang="en-US" sz="2800">
                <a:solidFill>
                  <a:srgbClr val="211D1E"/>
                </a:solidFill>
                <a:latin typeface="Roboto" panose="02000000000000000000" pitchFamily="2" charset="0"/>
              </a:rPr>
              <a:t>test question.</a:t>
            </a:r>
            <a:endParaRPr lang="en-US" sz="2800" dirty="0">
              <a:solidFill>
                <a:srgbClr val="211D1E"/>
              </a:solidFill>
              <a:latin typeface="Roboto" panose="02000000000000000000" pitchFamily="2" charset="0"/>
            </a:endParaRP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BE66D8FE-1037-9C4C-828C-1778F0D95CC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F7F1DBC0-8592-3243-8234-3AC77A355A54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1509F7-24B4-364B-8AB4-4C48BE07348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70B71611-1FDD-3A4D-BB52-B50721773A09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A952D44-E81D-E642-A4F5-ED127FDF7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406F275A-E49F-0F47-9B24-7D7D874A7CD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</p:spTree>
    <p:extLst>
      <p:ext uri="{BB962C8B-B14F-4D97-AF65-F5344CB8AC3E}">
        <p14:creationId xmlns:p14="http://schemas.microsoft.com/office/powerpoint/2010/main" val="27804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90C2DA2-886B-E407-2A3B-5CFCFBD8ACD6}"/>
              </a:ext>
            </a:extLst>
          </p:cNvPr>
          <p:cNvSpPr txBox="1">
            <a:spLocks/>
          </p:cNvSpPr>
          <p:nvPr/>
        </p:nvSpPr>
        <p:spPr>
          <a:xfrm>
            <a:off x="822959" y="1654493"/>
            <a:ext cx="4234816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9972B2"/>
                </a:solidFill>
              </a:rPr>
              <a:t>Instructions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06B5A1-75F1-8264-E14A-13018501BDA7}"/>
              </a:ext>
            </a:extLst>
          </p:cNvPr>
          <p:cNvCxnSpPr>
            <a:cxnSpLocks/>
          </p:cNvCxnSpPr>
          <p:nvPr/>
        </p:nvCxnSpPr>
        <p:spPr>
          <a:xfrm>
            <a:off x="899160" y="2193602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202C849-BAEA-8C28-D73A-EEF220C86E4F}"/>
              </a:ext>
            </a:extLst>
          </p:cNvPr>
          <p:cNvSpPr txBox="1">
            <a:spLocks/>
          </p:cNvSpPr>
          <p:nvPr/>
        </p:nvSpPr>
        <p:spPr>
          <a:xfrm>
            <a:off x="819787" y="2456737"/>
            <a:ext cx="10559002" cy="336682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The following exercise will help you identify questions you should mark and move on. Take 4 minutes to identify </a:t>
            </a:r>
            <a:r>
              <a:rPr lang="en-US" sz="2800">
                <a:solidFill>
                  <a:srgbClr val="211D1E"/>
                </a:solidFill>
                <a:latin typeface="Roboto" panose="02000000000000000000" pitchFamily="2" charset="0"/>
              </a:rPr>
              <a:t>the three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questions that are the most difficult for you. Star them, make your best guess, and move on. For the purposes of this exercise, </a:t>
            </a:r>
            <a:r>
              <a:rPr lang="en-US" sz="2800" u="sng" dirty="0">
                <a:solidFill>
                  <a:srgbClr val="211D1E"/>
                </a:solidFill>
                <a:latin typeface="Roboto" panose="02000000000000000000" pitchFamily="2" charset="0"/>
              </a:rPr>
              <a:t>don’t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attempt to answer any of the other questions.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BE66D8FE-1037-9C4C-828C-1778F0D95CC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F7F1DBC0-8592-3243-8234-3AC77A355A54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1509F7-24B4-364B-8AB4-4C48BE07348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70B71611-1FDD-3A4D-BB52-B50721773A09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A952D44-E81D-E642-A4F5-ED127FDF7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406F275A-E49F-0F47-9B24-7D7D874A7CD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</p:spTree>
    <p:extLst>
      <p:ext uri="{BB962C8B-B14F-4D97-AF65-F5344CB8AC3E}">
        <p14:creationId xmlns:p14="http://schemas.microsoft.com/office/powerpoint/2010/main" val="406765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3B31382-C765-6C8F-24D0-6CF212E32BA3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7116C8-517A-CEA5-5F62-F4F152553777}"/>
              </a:ext>
            </a:extLst>
          </p:cNvPr>
          <p:cNvSpPr txBox="1"/>
          <p:nvPr/>
        </p:nvSpPr>
        <p:spPr>
          <a:xfrm>
            <a:off x="541020" y="2261286"/>
            <a:ext cx="11109960" cy="224676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</p:txBody>
      </p:sp>
      <p:grpSp>
        <p:nvGrpSpPr>
          <p:cNvPr id="13" name="Slide Sequence Indicator">
            <a:extLst>
              <a:ext uri="{FF2B5EF4-FFF2-40B4-BE49-F238E27FC236}">
                <a16:creationId xmlns:a16="http://schemas.microsoft.com/office/drawing/2014/main" id="{FC2C814D-D889-E257-111C-8053F8DB3FC8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F66873-8B99-6AF3-D3C2-8EF875C5AFF9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785125-681B-A3D3-8C1D-C0574FB4CFCD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1 of 16</a:t>
              </a:r>
            </a:p>
          </p:txBody>
        </p:sp>
      </p:grp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B026E12-D89B-1FC5-8A17-34CD244CCAA3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4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3B31382-C765-6C8F-24D0-6CF212E32BA3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7116C8-517A-CEA5-5F62-F4F152553777}"/>
              </a:ext>
            </a:extLst>
          </p:cNvPr>
          <p:cNvSpPr txBox="1"/>
          <p:nvPr/>
        </p:nvSpPr>
        <p:spPr>
          <a:xfrm>
            <a:off x="541020" y="2261286"/>
            <a:ext cx="11109960" cy="224676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</p:txBody>
      </p:sp>
      <p:grpSp>
        <p:nvGrpSpPr>
          <p:cNvPr id="11" name="Slide Sequence Indicator">
            <a:extLst>
              <a:ext uri="{FF2B5EF4-FFF2-40B4-BE49-F238E27FC236}">
                <a16:creationId xmlns:a16="http://schemas.microsoft.com/office/drawing/2014/main" id="{1909A19F-9B78-DF9A-EEC3-473616617EA3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933BA2-540D-6B7C-A1C4-77B92FFF81CC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6A4F5D-98BF-1664-0A7D-BD07418E0BB9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2 of 16</a:t>
              </a:r>
            </a:p>
          </p:txBody>
        </p:sp>
      </p:grp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9448921B-661D-272A-A412-17A35414B726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1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3B31382-C765-6C8F-24D0-6CF212E32BA3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7116C8-517A-CEA5-5F62-F4F152553777}"/>
              </a:ext>
            </a:extLst>
          </p:cNvPr>
          <p:cNvSpPr txBox="1"/>
          <p:nvPr/>
        </p:nvSpPr>
        <p:spPr>
          <a:xfrm>
            <a:off x="541020" y="2261286"/>
            <a:ext cx="11109960" cy="224676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C</a:t>
            </a:r>
            <a:endParaRPr lang="en-US" sz="2800" b="1" dirty="0"/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2F5673F7-6082-5342-22CD-026EF492007E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2C1DA8B-FD9C-FC64-DEB2-8644AE97C4E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9AEEF0-3F72-94F0-DE26-91EE15AE9BF3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3 of 16</a:t>
              </a:r>
            </a:p>
          </p:txBody>
        </p:sp>
      </p:grp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6B27260-C811-443D-242E-7BE6D2D9D5DC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3B31382-C765-6C8F-24D0-6CF212E32BA3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7116C8-517A-CEA5-5F62-F4F152553777}"/>
              </a:ext>
            </a:extLst>
          </p:cNvPr>
          <p:cNvSpPr txBox="1"/>
          <p:nvPr/>
        </p:nvSpPr>
        <p:spPr>
          <a:xfrm>
            <a:off x="541020" y="2261286"/>
            <a:ext cx="11109960" cy="224676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C</a:t>
            </a:r>
            <a:endParaRPr lang="en-US" sz="2800" b="1" dirty="0"/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184FA8C9-3092-A2AB-FC39-933F6E6957B2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C9BE1B8-EF2A-DDE1-B97C-5501880DF38D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B788DDC-FF94-F363-4A76-FB0D12939268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4 of 16</a:t>
              </a:r>
            </a:p>
          </p:txBody>
        </p:sp>
      </p:grp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C43E16D-AD25-674C-B717-B4FD843A35E0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4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3B31382-C765-6C8F-24D0-6CF212E32BA3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7116C8-517A-CEA5-5F62-F4F152553777}"/>
              </a:ext>
            </a:extLst>
          </p:cNvPr>
          <p:cNvSpPr txBox="1"/>
          <p:nvPr/>
        </p:nvSpPr>
        <p:spPr>
          <a:xfrm>
            <a:off x="541020" y="2261286"/>
            <a:ext cx="11109960" cy="224676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C</a:t>
            </a:r>
            <a:endParaRPr lang="en-US" sz="2800" b="1" dirty="0"/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J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BBC85F39-D2A8-BCA7-6628-55D86292C01D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02E9021-FF7A-303F-0A68-787AF29441CC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FD62AD-1E66-FE35-F0AF-A13C22BA2487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5 of 16</a:t>
              </a:r>
            </a:p>
          </p:txBody>
        </p:sp>
      </p:grp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B81A0C3B-1A3F-4322-46A9-8AC63D64E40A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3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AC31FB9A9E4A4BBBDBEA52FC9FCF86" ma:contentTypeVersion="15" ma:contentTypeDescription="Create a new document." ma:contentTypeScope="" ma:versionID="ab8974ae0925214378701722a3bc50d9">
  <xsd:schema xmlns:xsd="http://www.w3.org/2001/XMLSchema" xmlns:xs="http://www.w3.org/2001/XMLSchema" xmlns:p="http://schemas.microsoft.com/office/2006/metadata/properties" xmlns:ns2="8c51e3a4-653c-4fdb-90e5-55c9497c3d90" xmlns:ns3="880bc985-73af-4d6d-a44e-7887bbd4e6bd" targetNamespace="http://schemas.microsoft.com/office/2006/metadata/properties" ma:root="true" ma:fieldsID="d80b9db696a25684623e15794e628fbc" ns2:_="" ns3:_="">
    <xsd:import namespace="8c51e3a4-653c-4fdb-90e5-55c9497c3d90"/>
    <xsd:import namespace="880bc985-73af-4d6d-a44e-7887bbd4e6b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1e3a4-653c-4fdb-90e5-55c9497c3d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7630112-c127-45d3-a29c-c62833c72f43}" ma:internalName="TaxCatchAll" ma:showField="CatchAllData" ma:web="8c51e3a4-653c-4fdb-90e5-55c9497c3d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bc985-73af-4d6d-a44e-7887bbd4e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7ad0c5e-1220-4d9d-a7fd-151c1bb7aa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51e3a4-653c-4fdb-90e5-55c9497c3d90" xsi:nil="true"/>
    <lcf76f155ced4ddcb4097134ff3c332f xmlns="880bc985-73af-4d6d-a44e-7887bbd4e6bd">
      <Terms xmlns="http://schemas.microsoft.com/office/infopath/2007/PartnerControls"/>
    </lcf76f155ced4ddcb4097134ff3c332f>
    <SharedWithUsers xmlns="8c51e3a4-653c-4fdb-90e5-55c9497c3d90">
      <UserInfo>
        <DisplayName/>
        <AccountId xsi:nil="true"/>
        <AccountType/>
      </UserInfo>
    </SharedWithUsers>
    <MediaLengthInSeconds xmlns="880bc985-73af-4d6d-a44e-7887bbd4e6b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F53ACB-D9C9-48D3-8E22-B6D75B214033}"/>
</file>

<file path=customXml/itemProps2.xml><?xml version="1.0" encoding="utf-8"?>
<ds:datastoreItem xmlns:ds="http://schemas.openxmlformats.org/officeDocument/2006/customXml" ds:itemID="{9F04B597-08A8-499B-BC38-D49099ED161C}">
  <ds:schemaRefs>
    <ds:schemaRef ds:uri="http://purl.org/dc/elements/1.1/"/>
    <ds:schemaRef ds:uri="http://schemas.microsoft.com/office/2006/metadata/properties"/>
    <ds:schemaRef ds:uri="8c51e3a4-653c-4fdb-90e5-55c9497c3d9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7379123-fe21-487e-82de-cf698d8ef07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3214AB9-5B3F-4AC9-A739-B1F5805454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20736</TotalTime>
  <Words>886</Words>
  <Application>Microsoft Office PowerPoint</Application>
  <PresentationFormat>Widescreen</PresentationFormat>
  <Paragraphs>374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MasteryPrep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Math</dc:subject>
  <dc:creator>MasteryPrep</dc:creator>
  <dc:description/>
  <cp:lastModifiedBy>Allison Eskind</cp:lastModifiedBy>
  <cp:revision>867</cp:revision>
  <dcterms:created xsi:type="dcterms:W3CDTF">2019-07-03T20:42:54Z</dcterms:created>
  <dcterms:modified xsi:type="dcterms:W3CDTF">2022-10-06T18:51:51Z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0x01010096AC31FB9A9E4A4BBBDBEA52FC9FCF86</vt:lpwstr>
  </property>
  <property fmtid="{D5CDD505-2E9C-101B-9397-08002B2CF9AE}" pid="3" name="MediaServiceImageTags">
    <vt:lpwstr/>
  </property>
  <property fmtid="{D5CDD505-2E9C-101B-9397-08002B2CF9AE}" pid="4" name="Order">
    <vt:r8>146335400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  <property fmtid="{D5CDD505-2E9C-101B-9397-08002B2CF9AE}" pid="10" name="ComplianceAssetId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