
<file path=[Content_Types].xml><?xml version="1.0" encoding="utf-8"?>
<Types xmlns="http://schemas.openxmlformats.org/package/2006/content-types">
  <Default Extension="emf" ContentType="image/x-emf"/>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9"/>
  </p:handoutMasterIdLst>
  <p:sldIdLst>
    <p:sldId id="364" r:id="rId5"/>
    <p:sldId id="772" r:id="rId6"/>
    <p:sldId id="948" r:id="rId7"/>
    <p:sldId id="94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95A453-33EC-158A-2D4F-BE79385190DA}" name="Jeff Garrett" initials="JG" userId="S::jeff@masteryprep.com::d4b8879d-6fbb-4afd-a0b0-363a7f1ecadd" providerId="AD"/>
  <p188:author id="{8FA0EBB0-A68D-AD60-A208-1D69357F9FE6}" name="Kayla Manuel" initials="KM" userId="S::kmanuel@masteryprep.com::47a26a26-0856-4946-a95c-a98c7d9786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ff Garrett" initials="JG" lastIdx="8" clrIdx="0">
    <p:extLst>
      <p:ext uri="{19B8F6BF-5375-455C-9EA6-DF929625EA0E}">
        <p15:presenceInfo xmlns:p15="http://schemas.microsoft.com/office/powerpoint/2012/main" userId="Jeff Garrett" providerId="None"/>
      </p:ext>
    </p:extLst>
  </p:cmAuthor>
  <p:cmAuthor id="2" name="Corrine Streff" initials="CS" lastIdx="5" clrIdx="1">
    <p:extLst>
      <p:ext uri="{19B8F6BF-5375-455C-9EA6-DF929625EA0E}">
        <p15:presenceInfo xmlns:p15="http://schemas.microsoft.com/office/powerpoint/2012/main" userId="3445b4ffabaa14c2" providerId="Windows Live"/>
      </p:ext>
    </p:extLst>
  </p:cmAuthor>
  <p:cmAuthor id="3" name="Lisa Halem" initials="LH" lastIdx="8" clrIdx="2">
    <p:extLst>
      <p:ext uri="{19B8F6BF-5375-455C-9EA6-DF929625EA0E}">
        <p15:presenceInfo xmlns:p15="http://schemas.microsoft.com/office/powerpoint/2012/main" userId="e78693527875db11" providerId="Windows Live"/>
      </p:ext>
    </p:extLst>
  </p:cmAuthor>
  <p:cmAuthor id="4" name="Natalie Mucker" initials="NM" lastIdx="35" clrIdx="3">
    <p:extLst>
      <p:ext uri="{19B8F6BF-5375-455C-9EA6-DF929625EA0E}">
        <p15:presenceInfo xmlns:p15="http://schemas.microsoft.com/office/powerpoint/2012/main" userId="3603146d8ddf4830" providerId="Windows Live"/>
      </p:ext>
    </p:extLst>
  </p:cmAuthor>
  <p:cmAuthor id="5" name="Eric Manuel" initials="EM" lastIdx="1" clrIdx="4">
    <p:extLst>
      <p:ext uri="{19B8F6BF-5375-455C-9EA6-DF929625EA0E}">
        <p15:presenceInfo xmlns:p15="http://schemas.microsoft.com/office/powerpoint/2012/main" userId="4970d67065a0af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0CA5A"/>
    <a:srgbClr val="3EBD72"/>
    <a:srgbClr val="56CA2F"/>
    <a:srgbClr val="CDE7CF"/>
    <a:srgbClr val="EE2953"/>
    <a:srgbClr val="F7D1DA"/>
    <a:srgbClr val="9972B2"/>
    <a:srgbClr val="E8D2E6"/>
    <a:srgbClr val="2E7F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p:normalViewPr>
  <p:slideViewPr>
    <p:cSldViewPr snapToGrid="0">
      <p:cViewPr varScale="1">
        <p:scale>
          <a:sx n="108" d="100"/>
          <a:sy n="108" d="100"/>
        </p:scale>
        <p:origin x="368" y="20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EB8238-0BE6-4D5F-B39D-D50A3B8A86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184356-4C95-4E98-B494-256425D9C2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85C075-7242-487A-B2D8-381E156FDCCE}" type="datetimeFigureOut">
              <a:rPr lang="en-US" smtClean="0"/>
              <a:t>8/11/22</a:t>
            </a:fld>
            <a:endParaRPr lang="en-US"/>
          </a:p>
        </p:txBody>
      </p:sp>
      <p:sp>
        <p:nvSpPr>
          <p:cNvPr id="4" name="Footer Placeholder 3">
            <a:extLst>
              <a:ext uri="{FF2B5EF4-FFF2-40B4-BE49-F238E27FC236}">
                <a16:creationId xmlns:a16="http://schemas.microsoft.com/office/drawing/2014/main" id="{EFA53C8A-37CF-4E10-B015-96F9EE6DD5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496857-290B-484C-B578-4BE41A7746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97B5C5-37FC-4ABE-B9C3-5918E3E9A9AC}" type="slidenum">
              <a:rPr lang="en-US" smtClean="0"/>
              <a:t>‹#›</a:t>
            </a:fld>
            <a:endParaRPr lang="en-US"/>
          </a:p>
        </p:txBody>
      </p:sp>
    </p:spTree>
    <p:extLst>
      <p:ext uri="{BB962C8B-B14F-4D97-AF65-F5344CB8AC3E}">
        <p14:creationId xmlns:p14="http://schemas.microsoft.com/office/powerpoint/2010/main" val="21606785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verview (First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C9DB73F-1111-492F-8840-90115D32530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160000"/>
                    </a14:imgEffect>
                  </a14:imgLayer>
                </a14:imgProps>
              </a:ext>
              <a:ext uri="{28A0092B-C50C-407E-A947-70E740481C1C}">
                <a14:useLocalDpi xmlns:a14="http://schemas.microsoft.com/office/drawing/2010/main" val="0"/>
              </a:ext>
            </a:extLst>
          </a:blip>
          <a:srcRect t="14313"/>
          <a:stretch/>
        </p:blipFill>
        <p:spPr>
          <a:xfrm>
            <a:off x="0" y="-27896"/>
            <a:ext cx="12192000" cy="4354709"/>
          </a:xfrm>
          <a:prstGeom prst="rect">
            <a:avLst/>
          </a:prstGeom>
        </p:spPr>
      </p:pic>
      <p:sp>
        <p:nvSpPr>
          <p:cNvPr id="9" name="Text Placeholder 8">
            <a:extLst>
              <a:ext uri="{FF2B5EF4-FFF2-40B4-BE49-F238E27FC236}">
                <a16:creationId xmlns:a16="http://schemas.microsoft.com/office/drawing/2014/main" id="{769DD326-19A6-4CC0-AA3E-A428003BC291}"/>
              </a:ext>
            </a:extLst>
          </p:cNvPr>
          <p:cNvSpPr>
            <a:spLocks noGrp="1"/>
          </p:cNvSpPr>
          <p:nvPr userDrawn="1">
            <p:ph type="body" sz="quarter" idx="10" hasCustomPrompt="1"/>
          </p:nvPr>
        </p:nvSpPr>
        <p:spPr>
          <a:xfrm>
            <a:off x="808038" y="3851275"/>
            <a:ext cx="10515600" cy="424732"/>
          </a:xfrm>
        </p:spPr>
        <p:txBody>
          <a:bodyPr>
            <a:spAutoFit/>
          </a:bodyPr>
          <a:lstStyle>
            <a:lvl1pPr marL="457200" indent="-457200">
              <a:buNone/>
              <a:defRPr sz="2400"/>
            </a:lvl1pPr>
          </a:lstStyle>
          <a:p>
            <a:pPr lvl="0"/>
            <a:r>
              <a:rPr lang="en-US" dirty="0"/>
              <a:t>&lt;</a:t>
            </a:r>
            <a:r>
              <a:rPr lang="en-US" dirty="0" err="1"/>
              <a:t>Learning.Targets</a:t>
            </a:r>
            <a:r>
              <a:rPr lang="en-US" dirty="0"/>
              <a:t>&gt;</a:t>
            </a:r>
          </a:p>
        </p:txBody>
      </p:sp>
      <p:sp>
        <p:nvSpPr>
          <p:cNvPr id="10" name="Rectangle 9">
            <a:extLst>
              <a:ext uri="{FF2B5EF4-FFF2-40B4-BE49-F238E27FC236}">
                <a16:creationId xmlns:a16="http://schemas.microsoft.com/office/drawing/2014/main" id="{BF4AFE01-D218-4CFD-A787-C782F1BAA963}"/>
              </a:ext>
            </a:extLst>
          </p:cNvPr>
          <p:cNvSpPr/>
          <p:nvPr userDrawn="1"/>
        </p:nvSpPr>
        <p:spPr>
          <a:xfrm>
            <a:off x="1127125" y="622248"/>
            <a:ext cx="1563321" cy="584775"/>
          </a:xfrm>
          <a:prstGeom prst="rect">
            <a:avLst/>
          </a:prstGeom>
        </p:spPr>
        <p:txBody>
          <a:bodyPr wrap="square">
            <a:spAutoFit/>
          </a:bodyPr>
          <a:lstStyle/>
          <a:p>
            <a:r>
              <a:rPr lang="en-US" sz="3200" b="1" dirty="0">
                <a:solidFill>
                  <a:schemeClr val="bg1"/>
                </a:solidFill>
                <a:latin typeface="+mj-lt"/>
              </a:rPr>
              <a:t>Chapter</a:t>
            </a:r>
            <a:endParaRPr lang="en-US" sz="3200" dirty="0">
              <a:latin typeface="+mj-lt"/>
            </a:endParaRPr>
          </a:p>
        </p:txBody>
      </p:sp>
      <p:sp>
        <p:nvSpPr>
          <p:cNvPr id="12" name="Text Placeholder 11">
            <a:extLst>
              <a:ext uri="{FF2B5EF4-FFF2-40B4-BE49-F238E27FC236}">
                <a16:creationId xmlns:a16="http://schemas.microsoft.com/office/drawing/2014/main" id="{E23A6F10-1553-41E8-8327-E9C5DA35C609}"/>
              </a:ext>
            </a:extLst>
          </p:cNvPr>
          <p:cNvSpPr>
            <a:spLocks noGrp="1"/>
          </p:cNvSpPr>
          <p:nvPr userDrawn="1">
            <p:ph type="body" sz="quarter" idx="11" hasCustomPrompt="1"/>
          </p:nvPr>
        </p:nvSpPr>
        <p:spPr>
          <a:xfrm>
            <a:off x="2559393" y="634948"/>
            <a:ext cx="780707" cy="584200"/>
          </a:xfrm>
        </p:spPr>
        <p:txBody>
          <a:bodyPr anchor="ctr">
            <a:normAutofit/>
          </a:bodyPr>
          <a:lstStyle>
            <a:lvl1pPr marL="0" indent="0">
              <a:buNone/>
              <a:defRPr sz="3200" b="1">
                <a:solidFill>
                  <a:schemeClr val="bg1"/>
                </a:solidFill>
                <a:latin typeface="+mj-lt"/>
              </a:defRPr>
            </a:lvl1pPr>
          </a:lstStyle>
          <a:p>
            <a:pPr lvl="0"/>
            <a:r>
              <a:rPr lang="en-US" dirty="0"/>
              <a:t>#:</a:t>
            </a:r>
          </a:p>
        </p:txBody>
      </p:sp>
      <p:sp>
        <p:nvSpPr>
          <p:cNvPr id="15" name="Text Placeholder 14">
            <a:extLst>
              <a:ext uri="{FF2B5EF4-FFF2-40B4-BE49-F238E27FC236}">
                <a16:creationId xmlns:a16="http://schemas.microsoft.com/office/drawing/2014/main" id="{B8667C08-2DCA-4F71-ACF7-5EA09088528F}"/>
              </a:ext>
            </a:extLst>
          </p:cNvPr>
          <p:cNvSpPr>
            <a:spLocks noGrp="1"/>
          </p:cNvSpPr>
          <p:nvPr userDrawn="1">
            <p:ph type="body" sz="quarter" idx="12" hasCustomPrompt="1"/>
          </p:nvPr>
        </p:nvSpPr>
        <p:spPr>
          <a:xfrm>
            <a:off x="1127125" y="1215009"/>
            <a:ext cx="7262813" cy="646331"/>
          </a:xfrm>
        </p:spPr>
        <p:txBody>
          <a:bodyPr anchor="ctr">
            <a:spAutoFit/>
          </a:bodyPr>
          <a:lstStyle>
            <a:lvl1pPr marL="0" indent="0">
              <a:buNone/>
              <a:defRPr sz="4000" b="1">
                <a:solidFill>
                  <a:schemeClr val="bg1"/>
                </a:solidFill>
                <a:latin typeface="+mj-lt"/>
              </a:defRPr>
            </a:lvl1pPr>
          </a:lstStyle>
          <a:p>
            <a:pPr lvl="0"/>
            <a:r>
              <a:rPr lang="en-US" dirty="0"/>
              <a:t>&lt;Chapter.Title&gt;</a:t>
            </a:r>
          </a:p>
        </p:txBody>
      </p:sp>
      <p:sp>
        <p:nvSpPr>
          <p:cNvPr id="14" name="Rectangle 13">
            <a:extLst>
              <a:ext uri="{FF2B5EF4-FFF2-40B4-BE49-F238E27FC236}">
                <a16:creationId xmlns:a16="http://schemas.microsoft.com/office/drawing/2014/main" id="{1D8C94ED-608C-4020-8CDA-9EA4BB54DAE6}"/>
              </a:ext>
            </a:extLst>
          </p:cNvPr>
          <p:cNvSpPr/>
          <p:nvPr userDrawn="1"/>
        </p:nvSpPr>
        <p:spPr>
          <a:xfrm>
            <a:off x="808252" y="3134596"/>
            <a:ext cx="2899682" cy="434170"/>
          </a:xfrm>
          <a:prstGeom prst="rect">
            <a:avLst/>
          </a:prstGeom>
          <a:solidFill>
            <a:srgbClr val="E55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a:extLst>
              <a:ext uri="{FF2B5EF4-FFF2-40B4-BE49-F238E27FC236}">
                <a16:creationId xmlns:a16="http://schemas.microsoft.com/office/drawing/2014/main" id="{32EBC5E7-1CC8-4590-95AE-E774133F288C}"/>
              </a:ext>
            </a:extLst>
          </p:cNvPr>
          <p:cNvSpPr txBox="1">
            <a:spLocks/>
          </p:cNvSpPr>
          <p:nvPr userDrawn="1"/>
        </p:nvSpPr>
        <p:spPr>
          <a:xfrm>
            <a:off x="808038" y="3174088"/>
            <a:ext cx="3219754" cy="434169"/>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spc="100" dirty="0">
                <a:solidFill>
                  <a:srgbClr val="FFFFFF"/>
                </a:solidFill>
                <a:latin typeface="Calibri" panose="020F0502020204030204" pitchFamily="34" charset="0"/>
                <a:cs typeface="Calibri" panose="020F0502020204030204" pitchFamily="34" charset="0"/>
              </a:rPr>
              <a:t>LEARNING TARGETS</a:t>
            </a:r>
          </a:p>
        </p:txBody>
      </p:sp>
    </p:spTree>
    <p:extLst>
      <p:ext uri="{BB962C8B-B14F-4D97-AF65-F5344CB8AC3E}">
        <p14:creationId xmlns:p14="http://schemas.microsoft.com/office/powerpoint/2010/main" val="4175810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rm/Wrap-Up Interior P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EE9C0F1-DCBB-4EDB-A51B-A75170FB63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61094"/>
          </a:xfrm>
          <a:prstGeom prst="rect">
            <a:avLst/>
          </a:prstGeom>
        </p:spPr>
      </p:pic>
      <p:sp>
        <p:nvSpPr>
          <p:cNvPr id="16" name="Rectangle 15">
            <a:extLst>
              <a:ext uri="{FF2B5EF4-FFF2-40B4-BE49-F238E27FC236}">
                <a16:creationId xmlns:a16="http://schemas.microsoft.com/office/drawing/2014/main" id="{5B40E6AC-F4BD-4157-BAF2-E9A3D00DA14C}"/>
              </a:ext>
            </a:extLst>
          </p:cNvPr>
          <p:cNvSpPr/>
          <p:nvPr userDrawn="1"/>
        </p:nvSpPr>
        <p:spPr>
          <a:xfrm rot="10800000">
            <a:off x="10214261" y="-1405"/>
            <a:ext cx="1985817" cy="662502"/>
          </a:xfrm>
          <a:custGeom>
            <a:avLst/>
            <a:gdLst>
              <a:gd name="connsiteX0" fmla="*/ 0 w 1985818"/>
              <a:gd name="connsiteY0" fmla="*/ 0 h 661098"/>
              <a:gd name="connsiteX1" fmla="*/ 1985818 w 1985818"/>
              <a:gd name="connsiteY1" fmla="*/ 0 h 661098"/>
              <a:gd name="connsiteX2" fmla="*/ 1985818 w 1985818"/>
              <a:gd name="connsiteY2" fmla="*/ 661098 h 661098"/>
              <a:gd name="connsiteX3" fmla="*/ 0 w 1985818"/>
              <a:gd name="connsiteY3" fmla="*/ 661098 h 661098"/>
              <a:gd name="connsiteX4" fmla="*/ 0 w 1985818"/>
              <a:gd name="connsiteY4" fmla="*/ 0 h 661098"/>
              <a:gd name="connsiteX0" fmla="*/ 0 w 1985818"/>
              <a:gd name="connsiteY0" fmla="*/ 0 h 688807"/>
              <a:gd name="connsiteX1" fmla="*/ 1985818 w 1985818"/>
              <a:gd name="connsiteY1" fmla="*/ 0 h 688807"/>
              <a:gd name="connsiteX2" fmla="*/ 1514763 w 1985818"/>
              <a:gd name="connsiteY2" fmla="*/ 688807 h 688807"/>
              <a:gd name="connsiteX3" fmla="*/ 0 w 1985818"/>
              <a:gd name="connsiteY3" fmla="*/ 661098 h 688807"/>
              <a:gd name="connsiteX4" fmla="*/ 0 w 1985818"/>
              <a:gd name="connsiteY4" fmla="*/ 0 h 688807"/>
              <a:gd name="connsiteX0" fmla="*/ 0 w 1985818"/>
              <a:gd name="connsiteY0" fmla="*/ 0 h 688807"/>
              <a:gd name="connsiteX1" fmla="*/ 1985818 w 1985818"/>
              <a:gd name="connsiteY1" fmla="*/ 0 h 688807"/>
              <a:gd name="connsiteX2" fmla="*/ 1514763 w 1985818"/>
              <a:gd name="connsiteY2" fmla="*/ 688807 h 688807"/>
              <a:gd name="connsiteX3" fmla="*/ 18473 w 1985818"/>
              <a:gd name="connsiteY3" fmla="*/ 680346 h 688807"/>
              <a:gd name="connsiteX4" fmla="*/ 0 w 1985818"/>
              <a:gd name="connsiteY4" fmla="*/ 0 h 688807"/>
              <a:gd name="connsiteX0" fmla="*/ 0 w 1985818"/>
              <a:gd name="connsiteY0" fmla="*/ 0 h 688807"/>
              <a:gd name="connsiteX1" fmla="*/ 1985818 w 1985818"/>
              <a:gd name="connsiteY1" fmla="*/ 0 h 688807"/>
              <a:gd name="connsiteX2" fmla="*/ 1514763 w 1985818"/>
              <a:gd name="connsiteY2" fmla="*/ 688807 h 688807"/>
              <a:gd name="connsiteX3" fmla="*/ 1 w 1985818"/>
              <a:gd name="connsiteY3" fmla="*/ 680346 h 688807"/>
              <a:gd name="connsiteX4" fmla="*/ 0 w 1985818"/>
              <a:gd name="connsiteY4" fmla="*/ 0 h 688807"/>
              <a:gd name="connsiteX0" fmla="*/ 0 w 1985818"/>
              <a:gd name="connsiteY0" fmla="*/ 0 h 690270"/>
              <a:gd name="connsiteX1" fmla="*/ 1985818 w 1985818"/>
              <a:gd name="connsiteY1" fmla="*/ 0 h 690270"/>
              <a:gd name="connsiteX2" fmla="*/ 1514763 w 1985818"/>
              <a:gd name="connsiteY2" fmla="*/ 688807 h 690270"/>
              <a:gd name="connsiteX3" fmla="*/ 1 w 1985818"/>
              <a:gd name="connsiteY3" fmla="*/ 690270 h 690270"/>
              <a:gd name="connsiteX4" fmla="*/ 0 w 1985818"/>
              <a:gd name="connsiteY4" fmla="*/ 0 h 690270"/>
              <a:gd name="connsiteX0" fmla="*/ 2380 w 1985817"/>
              <a:gd name="connsiteY0" fmla="*/ 4963 h 690270"/>
              <a:gd name="connsiteX1" fmla="*/ 1985817 w 1985817"/>
              <a:gd name="connsiteY1" fmla="*/ 0 h 690270"/>
              <a:gd name="connsiteX2" fmla="*/ 1514762 w 1985817"/>
              <a:gd name="connsiteY2" fmla="*/ 688807 h 690270"/>
              <a:gd name="connsiteX3" fmla="*/ 0 w 1985817"/>
              <a:gd name="connsiteY3" fmla="*/ 690270 h 690270"/>
              <a:gd name="connsiteX4" fmla="*/ 2380 w 1985817"/>
              <a:gd name="connsiteY4" fmla="*/ 4963 h 69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817" h="690270">
                <a:moveTo>
                  <a:pt x="2380" y="4963"/>
                </a:moveTo>
                <a:lnTo>
                  <a:pt x="1985817" y="0"/>
                </a:lnTo>
                <a:lnTo>
                  <a:pt x="1514762" y="688807"/>
                </a:lnTo>
                <a:lnTo>
                  <a:pt x="0" y="690270"/>
                </a:lnTo>
                <a:cubicBezTo>
                  <a:pt x="0" y="463488"/>
                  <a:pt x="2380" y="231745"/>
                  <a:pt x="2380" y="4963"/>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2904DB-74F1-45AD-B2CE-9288FF8DCB31}"/>
              </a:ext>
            </a:extLst>
          </p:cNvPr>
          <p:cNvSpPr>
            <a:spLocks noGrp="1"/>
          </p:cNvSpPr>
          <p:nvPr>
            <p:ph type="title" hasCustomPrompt="1"/>
          </p:nvPr>
        </p:nvSpPr>
        <p:spPr>
          <a:xfrm>
            <a:off x="264622" y="128016"/>
            <a:ext cx="9851967" cy="475384"/>
          </a:xfrm>
        </p:spPr>
        <p:txBody>
          <a:bodyPr>
            <a:noAutofit/>
          </a:bodyPr>
          <a:lstStyle>
            <a:lvl1pPr>
              <a:defRPr sz="3500" b="1">
                <a:solidFill>
                  <a:schemeClr val="bg1"/>
                </a:solidFill>
              </a:defRPr>
            </a:lvl1pPr>
          </a:lstStyle>
          <a:p>
            <a:r>
              <a:rPr lang="en-US" dirty="0"/>
              <a:t>&lt;Title&gt;</a:t>
            </a:r>
          </a:p>
        </p:txBody>
      </p:sp>
      <p:sp>
        <p:nvSpPr>
          <p:cNvPr id="9" name="Rectangle 8">
            <a:extLst>
              <a:ext uri="{FF2B5EF4-FFF2-40B4-BE49-F238E27FC236}">
                <a16:creationId xmlns:a16="http://schemas.microsoft.com/office/drawing/2014/main" id="{F1481F10-5281-4FE3-AEC0-9C99DF6D8FBA}"/>
              </a:ext>
            </a:extLst>
          </p:cNvPr>
          <p:cNvSpPr/>
          <p:nvPr userDrawn="1"/>
        </p:nvSpPr>
        <p:spPr>
          <a:xfrm rot="10800000">
            <a:off x="618834" y="6620323"/>
            <a:ext cx="1096356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hlinkClick r:id="rId3" action="ppaction://hlinksldjump"/>
            <a:extLst>
              <a:ext uri="{FF2B5EF4-FFF2-40B4-BE49-F238E27FC236}">
                <a16:creationId xmlns:a16="http://schemas.microsoft.com/office/drawing/2014/main" id="{CAB66224-2A1C-48F1-9BDD-5C7E562544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58069" y="6382138"/>
            <a:ext cx="475862" cy="475862"/>
          </a:xfrm>
          <a:prstGeom prst="rect">
            <a:avLst/>
          </a:prstGeom>
          <a:solidFill>
            <a:schemeClr val="bg1"/>
          </a:solidFill>
        </p:spPr>
      </p:pic>
      <p:sp>
        <p:nvSpPr>
          <p:cNvPr id="11" name="Text Placeholder 10">
            <a:extLst>
              <a:ext uri="{FF2B5EF4-FFF2-40B4-BE49-F238E27FC236}">
                <a16:creationId xmlns:a16="http://schemas.microsoft.com/office/drawing/2014/main" id="{815C3CB1-D7E9-405C-97E7-EE8A3417A4E3}"/>
              </a:ext>
            </a:extLst>
          </p:cNvPr>
          <p:cNvSpPr>
            <a:spLocks noGrp="1"/>
          </p:cNvSpPr>
          <p:nvPr>
            <p:ph type="body" sz="quarter" idx="10" hasCustomPrompt="1"/>
          </p:nvPr>
        </p:nvSpPr>
        <p:spPr>
          <a:xfrm>
            <a:off x="10764982" y="128212"/>
            <a:ext cx="1227615" cy="475384"/>
          </a:xfrm>
        </p:spPr>
        <p:txBody>
          <a:bodyPr>
            <a:noAutofit/>
          </a:bodyPr>
          <a:lstStyle>
            <a:lvl1pPr marL="0" indent="0" algn="r">
              <a:buNone/>
              <a:defRPr sz="3000" b="1">
                <a:solidFill>
                  <a:schemeClr val="bg1"/>
                </a:solidFill>
                <a:latin typeface="+mj-lt"/>
              </a:defRPr>
            </a:lvl1pPr>
          </a:lstStyle>
          <a:p>
            <a:pPr algn="r"/>
            <a:r>
              <a:rPr lang="en-US" dirty="0"/>
              <a:t>X.X</a:t>
            </a:r>
          </a:p>
        </p:txBody>
      </p:sp>
      <p:sp>
        <p:nvSpPr>
          <p:cNvPr id="13" name="Text Placeholder 5">
            <a:extLst>
              <a:ext uri="{FF2B5EF4-FFF2-40B4-BE49-F238E27FC236}">
                <a16:creationId xmlns:a16="http://schemas.microsoft.com/office/drawing/2014/main" id="{EFE3194E-B080-4223-AEBC-CD27BD7927BD}"/>
              </a:ext>
            </a:extLst>
          </p:cNvPr>
          <p:cNvSpPr>
            <a:spLocks noGrp="1"/>
          </p:cNvSpPr>
          <p:nvPr>
            <p:ph type="body" sz="quarter" idx="11"/>
          </p:nvPr>
        </p:nvSpPr>
        <p:spPr>
          <a:xfrm>
            <a:off x="618834" y="1181501"/>
            <a:ext cx="10972800" cy="1828800"/>
          </a:xfrm>
        </p:spPr>
        <p:txBody>
          <a:bodyPr>
            <a:sp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7257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oundwork Interior Pag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578593A-58AC-4A47-937F-2D0A33BB19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61095"/>
          </a:xfrm>
          <a:prstGeom prst="rect">
            <a:avLst/>
          </a:prstGeom>
        </p:spPr>
      </p:pic>
      <p:sp>
        <p:nvSpPr>
          <p:cNvPr id="16" name="Rectangle 15">
            <a:extLst>
              <a:ext uri="{FF2B5EF4-FFF2-40B4-BE49-F238E27FC236}">
                <a16:creationId xmlns:a16="http://schemas.microsoft.com/office/drawing/2014/main" id="{5B40E6AC-F4BD-4157-BAF2-E9A3D00DA14C}"/>
              </a:ext>
            </a:extLst>
          </p:cNvPr>
          <p:cNvSpPr/>
          <p:nvPr userDrawn="1"/>
        </p:nvSpPr>
        <p:spPr>
          <a:xfrm rot="10800000">
            <a:off x="10214260" y="-1406"/>
            <a:ext cx="1985817" cy="662503"/>
          </a:xfrm>
          <a:custGeom>
            <a:avLst/>
            <a:gdLst>
              <a:gd name="connsiteX0" fmla="*/ 0 w 1985818"/>
              <a:gd name="connsiteY0" fmla="*/ 0 h 661098"/>
              <a:gd name="connsiteX1" fmla="*/ 1985818 w 1985818"/>
              <a:gd name="connsiteY1" fmla="*/ 0 h 661098"/>
              <a:gd name="connsiteX2" fmla="*/ 1985818 w 1985818"/>
              <a:gd name="connsiteY2" fmla="*/ 661098 h 661098"/>
              <a:gd name="connsiteX3" fmla="*/ 0 w 1985818"/>
              <a:gd name="connsiteY3" fmla="*/ 661098 h 661098"/>
              <a:gd name="connsiteX4" fmla="*/ 0 w 1985818"/>
              <a:gd name="connsiteY4" fmla="*/ 0 h 661098"/>
              <a:gd name="connsiteX0" fmla="*/ 0 w 1985818"/>
              <a:gd name="connsiteY0" fmla="*/ 0 h 688807"/>
              <a:gd name="connsiteX1" fmla="*/ 1985818 w 1985818"/>
              <a:gd name="connsiteY1" fmla="*/ 0 h 688807"/>
              <a:gd name="connsiteX2" fmla="*/ 1514763 w 1985818"/>
              <a:gd name="connsiteY2" fmla="*/ 688807 h 688807"/>
              <a:gd name="connsiteX3" fmla="*/ 0 w 1985818"/>
              <a:gd name="connsiteY3" fmla="*/ 661098 h 688807"/>
              <a:gd name="connsiteX4" fmla="*/ 0 w 1985818"/>
              <a:gd name="connsiteY4" fmla="*/ 0 h 688807"/>
              <a:gd name="connsiteX0" fmla="*/ 0 w 1985818"/>
              <a:gd name="connsiteY0" fmla="*/ 0 h 688807"/>
              <a:gd name="connsiteX1" fmla="*/ 1985818 w 1985818"/>
              <a:gd name="connsiteY1" fmla="*/ 0 h 688807"/>
              <a:gd name="connsiteX2" fmla="*/ 1514763 w 1985818"/>
              <a:gd name="connsiteY2" fmla="*/ 688807 h 688807"/>
              <a:gd name="connsiteX3" fmla="*/ 18473 w 1985818"/>
              <a:gd name="connsiteY3" fmla="*/ 680346 h 688807"/>
              <a:gd name="connsiteX4" fmla="*/ 0 w 1985818"/>
              <a:gd name="connsiteY4" fmla="*/ 0 h 688807"/>
              <a:gd name="connsiteX0" fmla="*/ 0 w 1985818"/>
              <a:gd name="connsiteY0" fmla="*/ 0 h 688807"/>
              <a:gd name="connsiteX1" fmla="*/ 1985818 w 1985818"/>
              <a:gd name="connsiteY1" fmla="*/ 0 h 688807"/>
              <a:gd name="connsiteX2" fmla="*/ 1514763 w 1985818"/>
              <a:gd name="connsiteY2" fmla="*/ 688807 h 688807"/>
              <a:gd name="connsiteX3" fmla="*/ 1 w 1985818"/>
              <a:gd name="connsiteY3" fmla="*/ 680346 h 688807"/>
              <a:gd name="connsiteX4" fmla="*/ 0 w 1985818"/>
              <a:gd name="connsiteY4" fmla="*/ 0 h 688807"/>
              <a:gd name="connsiteX0" fmla="*/ 0 w 1985818"/>
              <a:gd name="connsiteY0" fmla="*/ 0 h 690270"/>
              <a:gd name="connsiteX1" fmla="*/ 1985818 w 1985818"/>
              <a:gd name="connsiteY1" fmla="*/ 0 h 690270"/>
              <a:gd name="connsiteX2" fmla="*/ 1514763 w 1985818"/>
              <a:gd name="connsiteY2" fmla="*/ 688807 h 690270"/>
              <a:gd name="connsiteX3" fmla="*/ 1 w 1985818"/>
              <a:gd name="connsiteY3" fmla="*/ 690270 h 690270"/>
              <a:gd name="connsiteX4" fmla="*/ 0 w 1985818"/>
              <a:gd name="connsiteY4" fmla="*/ 0 h 690270"/>
              <a:gd name="connsiteX0" fmla="*/ 2380 w 1985817"/>
              <a:gd name="connsiteY0" fmla="*/ 4963 h 690270"/>
              <a:gd name="connsiteX1" fmla="*/ 1985817 w 1985817"/>
              <a:gd name="connsiteY1" fmla="*/ 0 h 690270"/>
              <a:gd name="connsiteX2" fmla="*/ 1514762 w 1985817"/>
              <a:gd name="connsiteY2" fmla="*/ 688807 h 690270"/>
              <a:gd name="connsiteX3" fmla="*/ 0 w 1985817"/>
              <a:gd name="connsiteY3" fmla="*/ 690270 h 690270"/>
              <a:gd name="connsiteX4" fmla="*/ 2380 w 1985817"/>
              <a:gd name="connsiteY4" fmla="*/ 4963 h 69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817" h="690270">
                <a:moveTo>
                  <a:pt x="2380" y="4963"/>
                </a:moveTo>
                <a:lnTo>
                  <a:pt x="1985817" y="0"/>
                </a:lnTo>
                <a:lnTo>
                  <a:pt x="1514762" y="688807"/>
                </a:lnTo>
                <a:lnTo>
                  <a:pt x="0" y="690270"/>
                </a:lnTo>
                <a:cubicBezTo>
                  <a:pt x="0" y="463488"/>
                  <a:pt x="2380" y="231745"/>
                  <a:pt x="2380" y="4963"/>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1481F10-5281-4FE3-AEC0-9C99DF6D8FBA}"/>
              </a:ext>
            </a:extLst>
          </p:cNvPr>
          <p:cNvSpPr/>
          <p:nvPr userDrawn="1"/>
        </p:nvSpPr>
        <p:spPr>
          <a:xfrm rot="10800000">
            <a:off x="618834" y="6620323"/>
            <a:ext cx="1096356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hlinkClick r:id="rId3" action="ppaction://hlinksldjump"/>
            <a:extLst>
              <a:ext uri="{FF2B5EF4-FFF2-40B4-BE49-F238E27FC236}">
                <a16:creationId xmlns:a16="http://schemas.microsoft.com/office/drawing/2014/main" id="{CAB66224-2A1C-48F1-9BDD-5C7E562544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58069" y="6382138"/>
            <a:ext cx="475862" cy="475862"/>
          </a:xfrm>
          <a:prstGeom prst="rect">
            <a:avLst/>
          </a:prstGeom>
          <a:solidFill>
            <a:schemeClr val="bg1"/>
          </a:solidFill>
        </p:spPr>
      </p:pic>
      <p:sp>
        <p:nvSpPr>
          <p:cNvPr id="11" name="Text Placeholder 10">
            <a:extLst>
              <a:ext uri="{FF2B5EF4-FFF2-40B4-BE49-F238E27FC236}">
                <a16:creationId xmlns:a16="http://schemas.microsoft.com/office/drawing/2014/main" id="{815C3CB1-D7E9-405C-97E7-EE8A3417A4E3}"/>
              </a:ext>
            </a:extLst>
          </p:cNvPr>
          <p:cNvSpPr>
            <a:spLocks noGrp="1"/>
          </p:cNvSpPr>
          <p:nvPr>
            <p:ph type="body" sz="quarter" idx="10" hasCustomPrompt="1"/>
          </p:nvPr>
        </p:nvSpPr>
        <p:spPr>
          <a:xfrm>
            <a:off x="10764982" y="128212"/>
            <a:ext cx="1227615" cy="475384"/>
          </a:xfrm>
        </p:spPr>
        <p:txBody>
          <a:bodyPr>
            <a:noAutofit/>
          </a:bodyPr>
          <a:lstStyle>
            <a:lvl1pPr marL="0" indent="0" algn="r">
              <a:buNone/>
              <a:defRPr sz="3000" b="1">
                <a:solidFill>
                  <a:schemeClr val="bg1"/>
                </a:solidFill>
                <a:latin typeface="+mj-lt"/>
              </a:defRPr>
            </a:lvl1pPr>
          </a:lstStyle>
          <a:p>
            <a:pPr algn="r"/>
            <a:r>
              <a:rPr lang="en-US" dirty="0"/>
              <a:t>X.X</a:t>
            </a:r>
          </a:p>
        </p:txBody>
      </p:sp>
      <p:sp>
        <p:nvSpPr>
          <p:cNvPr id="13" name="Text Placeholder 5">
            <a:extLst>
              <a:ext uri="{FF2B5EF4-FFF2-40B4-BE49-F238E27FC236}">
                <a16:creationId xmlns:a16="http://schemas.microsoft.com/office/drawing/2014/main" id="{0831831E-F4F4-49C6-A0EA-6E86E5E7AE1D}"/>
              </a:ext>
            </a:extLst>
          </p:cNvPr>
          <p:cNvSpPr>
            <a:spLocks noGrp="1"/>
          </p:cNvSpPr>
          <p:nvPr>
            <p:ph type="body" sz="quarter" idx="11"/>
          </p:nvPr>
        </p:nvSpPr>
        <p:spPr>
          <a:xfrm>
            <a:off x="618834" y="1181501"/>
            <a:ext cx="10972800" cy="1828800"/>
          </a:xfrm>
        </p:spPr>
        <p:txBody>
          <a:bodyPr>
            <a:spAutoFit/>
          </a:bodyPr>
          <a:lstStyle>
            <a:lvl1pPr marL="465138" indent="-465138">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a:extLst>
              <a:ext uri="{FF2B5EF4-FFF2-40B4-BE49-F238E27FC236}">
                <a16:creationId xmlns:a16="http://schemas.microsoft.com/office/drawing/2014/main" id="{2D5E9A10-153D-4361-A985-680EA3ADBF8C}"/>
              </a:ext>
            </a:extLst>
          </p:cNvPr>
          <p:cNvSpPr txBox="1">
            <a:spLocks/>
          </p:cNvSpPr>
          <p:nvPr userDrawn="1"/>
        </p:nvSpPr>
        <p:spPr>
          <a:xfrm>
            <a:off x="265176" y="128016"/>
            <a:ext cx="9848088" cy="4753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500" b="1" kern="1200">
                <a:solidFill>
                  <a:schemeClr val="tx1">
                    <a:lumMod val="75000"/>
                    <a:lumOff val="25000"/>
                  </a:schemeClr>
                </a:solidFill>
                <a:latin typeface="+mj-lt"/>
                <a:ea typeface="+mj-ea"/>
                <a:cs typeface="+mj-cs"/>
              </a:defRPr>
            </a:lvl1pPr>
          </a:lstStyle>
          <a:p>
            <a:r>
              <a:rPr lang="en-US" dirty="0"/>
              <a:t>Groundwork</a:t>
            </a:r>
          </a:p>
        </p:txBody>
      </p:sp>
    </p:spTree>
    <p:extLst>
      <p:ext uri="{BB962C8B-B14F-4D97-AF65-F5344CB8AC3E}">
        <p14:creationId xmlns:p14="http://schemas.microsoft.com/office/powerpoint/2010/main" val="3074736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lication Interior P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4979358-3D2A-4073-83B5-CC35181827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61095"/>
          </a:xfrm>
          <a:prstGeom prst="rect">
            <a:avLst/>
          </a:prstGeom>
        </p:spPr>
      </p:pic>
      <p:sp>
        <p:nvSpPr>
          <p:cNvPr id="16" name="Rectangle 15">
            <a:extLst>
              <a:ext uri="{FF2B5EF4-FFF2-40B4-BE49-F238E27FC236}">
                <a16:creationId xmlns:a16="http://schemas.microsoft.com/office/drawing/2014/main" id="{5B40E6AC-F4BD-4157-BAF2-E9A3D00DA14C}"/>
              </a:ext>
            </a:extLst>
          </p:cNvPr>
          <p:cNvSpPr/>
          <p:nvPr userDrawn="1"/>
        </p:nvSpPr>
        <p:spPr>
          <a:xfrm rot="10800000">
            <a:off x="10214261" y="0"/>
            <a:ext cx="1985817" cy="662502"/>
          </a:xfrm>
          <a:custGeom>
            <a:avLst/>
            <a:gdLst>
              <a:gd name="connsiteX0" fmla="*/ 0 w 1985818"/>
              <a:gd name="connsiteY0" fmla="*/ 0 h 661098"/>
              <a:gd name="connsiteX1" fmla="*/ 1985818 w 1985818"/>
              <a:gd name="connsiteY1" fmla="*/ 0 h 661098"/>
              <a:gd name="connsiteX2" fmla="*/ 1985818 w 1985818"/>
              <a:gd name="connsiteY2" fmla="*/ 661098 h 661098"/>
              <a:gd name="connsiteX3" fmla="*/ 0 w 1985818"/>
              <a:gd name="connsiteY3" fmla="*/ 661098 h 661098"/>
              <a:gd name="connsiteX4" fmla="*/ 0 w 1985818"/>
              <a:gd name="connsiteY4" fmla="*/ 0 h 661098"/>
              <a:gd name="connsiteX0" fmla="*/ 0 w 1985818"/>
              <a:gd name="connsiteY0" fmla="*/ 0 h 688807"/>
              <a:gd name="connsiteX1" fmla="*/ 1985818 w 1985818"/>
              <a:gd name="connsiteY1" fmla="*/ 0 h 688807"/>
              <a:gd name="connsiteX2" fmla="*/ 1514763 w 1985818"/>
              <a:gd name="connsiteY2" fmla="*/ 688807 h 688807"/>
              <a:gd name="connsiteX3" fmla="*/ 0 w 1985818"/>
              <a:gd name="connsiteY3" fmla="*/ 661098 h 688807"/>
              <a:gd name="connsiteX4" fmla="*/ 0 w 1985818"/>
              <a:gd name="connsiteY4" fmla="*/ 0 h 688807"/>
              <a:gd name="connsiteX0" fmla="*/ 0 w 1985818"/>
              <a:gd name="connsiteY0" fmla="*/ 0 h 688807"/>
              <a:gd name="connsiteX1" fmla="*/ 1985818 w 1985818"/>
              <a:gd name="connsiteY1" fmla="*/ 0 h 688807"/>
              <a:gd name="connsiteX2" fmla="*/ 1514763 w 1985818"/>
              <a:gd name="connsiteY2" fmla="*/ 688807 h 688807"/>
              <a:gd name="connsiteX3" fmla="*/ 18473 w 1985818"/>
              <a:gd name="connsiteY3" fmla="*/ 680346 h 688807"/>
              <a:gd name="connsiteX4" fmla="*/ 0 w 1985818"/>
              <a:gd name="connsiteY4" fmla="*/ 0 h 688807"/>
              <a:gd name="connsiteX0" fmla="*/ 0 w 1985818"/>
              <a:gd name="connsiteY0" fmla="*/ 0 h 688807"/>
              <a:gd name="connsiteX1" fmla="*/ 1985818 w 1985818"/>
              <a:gd name="connsiteY1" fmla="*/ 0 h 688807"/>
              <a:gd name="connsiteX2" fmla="*/ 1514763 w 1985818"/>
              <a:gd name="connsiteY2" fmla="*/ 688807 h 688807"/>
              <a:gd name="connsiteX3" fmla="*/ 1 w 1985818"/>
              <a:gd name="connsiteY3" fmla="*/ 680346 h 688807"/>
              <a:gd name="connsiteX4" fmla="*/ 0 w 1985818"/>
              <a:gd name="connsiteY4" fmla="*/ 0 h 688807"/>
              <a:gd name="connsiteX0" fmla="*/ 0 w 1985818"/>
              <a:gd name="connsiteY0" fmla="*/ 0 h 690270"/>
              <a:gd name="connsiteX1" fmla="*/ 1985818 w 1985818"/>
              <a:gd name="connsiteY1" fmla="*/ 0 h 690270"/>
              <a:gd name="connsiteX2" fmla="*/ 1514763 w 1985818"/>
              <a:gd name="connsiteY2" fmla="*/ 688807 h 690270"/>
              <a:gd name="connsiteX3" fmla="*/ 1 w 1985818"/>
              <a:gd name="connsiteY3" fmla="*/ 690270 h 690270"/>
              <a:gd name="connsiteX4" fmla="*/ 0 w 1985818"/>
              <a:gd name="connsiteY4" fmla="*/ 0 h 690270"/>
              <a:gd name="connsiteX0" fmla="*/ 2380 w 1985817"/>
              <a:gd name="connsiteY0" fmla="*/ 4963 h 690270"/>
              <a:gd name="connsiteX1" fmla="*/ 1985817 w 1985817"/>
              <a:gd name="connsiteY1" fmla="*/ 0 h 690270"/>
              <a:gd name="connsiteX2" fmla="*/ 1514762 w 1985817"/>
              <a:gd name="connsiteY2" fmla="*/ 688807 h 690270"/>
              <a:gd name="connsiteX3" fmla="*/ 0 w 1985817"/>
              <a:gd name="connsiteY3" fmla="*/ 690270 h 690270"/>
              <a:gd name="connsiteX4" fmla="*/ 2380 w 1985817"/>
              <a:gd name="connsiteY4" fmla="*/ 4963 h 69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817" h="690270">
                <a:moveTo>
                  <a:pt x="2380" y="4963"/>
                </a:moveTo>
                <a:lnTo>
                  <a:pt x="1985817" y="0"/>
                </a:lnTo>
                <a:lnTo>
                  <a:pt x="1514762" y="688807"/>
                </a:lnTo>
                <a:lnTo>
                  <a:pt x="0" y="690270"/>
                </a:lnTo>
                <a:cubicBezTo>
                  <a:pt x="0" y="463488"/>
                  <a:pt x="2380" y="231745"/>
                  <a:pt x="2380" y="4963"/>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1481F10-5281-4FE3-AEC0-9C99DF6D8FBA}"/>
              </a:ext>
            </a:extLst>
          </p:cNvPr>
          <p:cNvSpPr/>
          <p:nvPr userDrawn="1"/>
        </p:nvSpPr>
        <p:spPr>
          <a:xfrm rot="10800000">
            <a:off x="618834" y="6620323"/>
            <a:ext cx="1096356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hlinkClick r:id="rId3" action="ppaction://hlinksldjump"/>
            <a:extLst>
              <a:ext uri="{FF2B5EF4-FFF2-40B4-BE49-F238E27FC236}">
                <a16:creationId xmlns:a16="http://schemas.microsoft.com/office/drawing/2014/main" id="{CAB66224-2A1C-48F1-9BDD-5C7E562544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58069" y="6382138"/>
            <a:ext cx="475862" cy="475862"/>
          </a:xfrm>
          <a:prstGeom prst="rect">
            <a:avLst/>
          </a:prstGeom>
          <a:solidFill>
            <a:schemeClr val="bg1"/>
          </a:solidFill>
        </p:spPr>
      </p:pic>
      <p:sp>
        <p:nvSpPr>
          <p:cNvPr id="11" name="Text Placeholder 10">
            <a:extLst>
              <a:ext uri="{FF2B5EF4-FFF2-40B4-BE49-F238E27FC236}">
                <a16:creationId xmlns:a16="http://schemas.microsoft.com/office/drawing/2014/main" id="{815C3CB1-D7E9-405C-97E7-EE8A3417A4E3}"/>
              </a:ext>
            </a:extLst>
          </p:cNvPr>
          <p:cNvSpPr>
            <a:spLocks noGrp="1"/>
          </p:cNvSpPr>
          <p:nvPr>
            <p:ph type="body" sz="quarter" idx="10" hasCustomPrompt="1"/>
          </p:nvPr>
        </p:nvSpPr>
        <p:spPr>
          <a:xfrm>
            <a:off x="10764982" y="128212"/>
            <a:ext cx="1227615" cy="475384"/>
          </a:xfrm>
        </p:spPr>
        <p:txBody>
          <a:bodyPr>
            <a:noAutofit/>
          </a:bodyPr>
          <a:lstStyle>
            <a:lvl1pPr marL="0" indent="0" algn="r">
              <a:buNone/>
              <a:defRPr sz="3000" b="1">
                <a:solidFill>
                  <a:schemeClr val="bg1"/>
                </a:solidFill>
                <a:latin typeface="+mj-lt"/>
              </a:defRPr>
            </a:lvl1pPr>
          </a:lstStyle>
          <a:p>
            <a:pPr algn="r"/>
            <a:r>
              <a:rPr lang="en-US" dirty="0"/>
              <a:t>X.X</a:t>
            </a:r>
          </a:p>
        </p:txBody>
      </p:sp>
      <p:sp>
        <p:nvSpPr>
          <p:cNvPr id="3" name="Text Placeholder 2">
            <a:extLst>
              <a:ext uri="{FF2B5EF4-FFF2-40B4-BE49-F238E27FC236}">
                <a16:creationId xmlns:a16="http://schemas.microsoft.com/office/drawing/2014/main" id="{FB12DA66-FAB8-4A94-B5A4-4A2782DAFC9D}"/>
              </a:ext>
            </a:extLst>
          </p:cNvPr>
          <p:cNvSpPr>
            <a:spLocks noGrp="1"/>
          </p:cNvSpPr>
          <p:nvPr>
            <p:ph type="body" sz="quarter" idx="13" hasCustomPrompt="1"/>
          </p:nvPr>
        </p:nvSpPr>
        <p:spPr>
          <a:xfrm>
            <a:off x="265176" y="128016"/>
            <a:ext cx="9848088" cy="475384"/>
          </a:xfrm>
        </p:spPr>
        <p:txBody>
          <a:bodyPr anchor="ctr">
            <a:noAutofit/>
          </a:bodyPr>
          <a:lstStyle>
            <a:lvl1pPr marL="0" indent="0">
              <a:buNone/>
              <a:defRPr sz="3500" b="1">
                <a:solidFill>
                  <a:schemeClr val="bg1"/>
                </a:solidFill>
                <a:latin typeface="+mj-lt"/>
              </a:defRPr>
            </a:lvl1pPr>
          </a:lstStyle>
          <a:p>
            <a:pPr lvl="0"/>
            <a:r>
              <a:rPr lang="en-US" dirty="0"/>
              <a:t>Application</a:t>
            </a:r>
          </a:p>
        </p:txBody>
      </p:sp>
      <p:sp>
        <p:nvSpPr>
          <p:cNvPr id="13" name="Text Placeholder 5">
            <a:extLst>
              <a:ext uri="{FF2B5EF4-FFF2-40B4-BE49-F238E27FC236}">
                <a16:creationId xmlns:a16="http://schemas.microsoft.com/office/drawing/2014/main" id="{CF37501D-6683-41CB-9C3E-8267162C5ABF}"/>
              </a:ext>
            </a:extLst>
          </p:cNvPr>
          <p:cNvSpPr>
            <a:spLocks noGrp="1"/>
          </p:cNvSpPr>
          <p:nvPr>
            <p:ph type="body" sz="quarter" idx="11"/>
          </p:nvPr>
        </p:nvSpPr>
        <p:spPr>
          <a:xfrm>
            <a:off x="618834" y="1181501"/>
            <a:ext cx="10972800" cy="1828800"/>
          </a:xfrm>
        </p:spPr>
        <p:txBody>
          <a:bodyPr>
            <a:sp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9307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TA Mini-Les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126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rm/Wrap-Up Title P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125942-8A39-4DB3-94A4-5C6CE89E92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F5830B8A-4954-47C9-B0FB-E155784188DC}"/>
              </a:ext>
            </a:extLst>
          </p:cNvPr>
          <p:cNvSpPr/>
          <p:nvPr userDrawn="1"/>
        </p:nvSpPr>
        <p:spPr>
          <a:xfrm rot="10800000">
            <a:off x="946702" y="705678"/>
            <a:ext cx="10298596" cy="5446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522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oundwork Title 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7BB67B-B87C-4BCE-9687-A375A102BD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F5830B8A-4954-47C9-B0FB-E155784188DC}"/>
              </a:ext>
            </a:extLst>
          </p:cNvPr>
          <p:cNvSpPr/>
          <p:nvPr userDrawn="1"/>
        </p:nvSpPr>
        <p:spPr>
          <a:xfrm rot="10800000">
            <a:off x="939799" y="705675"/>
            <a:ext cx="10298596" cy="5446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6952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pplication Title Pag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B116032-FA90-4C78-B17A-9E6B0E9520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F5830B8A-4954-47C9-B0FB-E155784188DC}"/>
              </a:ext>
            </a:extLst>
          </p:cNvPr>
          <p:cNvSpPr/>
          <p:nvPr userDrawn="1"/>
        </p:nvSpPr>
        <p:spPr>
          <a:xfrm rot="10800000">
            <a:off x="939799" y="705675"/>
            <a:ext cx="10298596" cy="5446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3642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tice Set Title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830B8A-4954-47C9-B0FB-E155784188DC}"/>
              </a:ext>
            </a:extLst>
          </p:cNvPr>
          <p:cNvSpPr/>
          <p:nvPr userDrawn="1"/>
        </p:nvSpPr>
        <p:spPr>
          <a:xfrm rot="10800000">
            <a:off x="939799" y="705675"/>
            <a:ext cx="10298596" cy="5446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1276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rm/Wrap-Up Instruction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EE9C0F1-DCBB-4EDB-A51B-A75170FB63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61094"/>
          </a:xfrm>
          <a:prstGeom prst="rect">
            <a:avLst/>
          </a:prstGeom>
        </p:spPr>
      </p:pic>
      <p:sp>
        <p:nvSpPr>
          <p:cNvPr id="16" name="Rectangle 15">
            <a:extLst>
              <a:ext uri="{FF2B5EF4-FFF2-40B4-BE49-F238E27FC236}">
                <a16:creationId xmlns:a16="http://schemas.microsoft.com/office/drawing/2014/main" id="{5B40E6AC-F4BD-4157-BAF2-E9A3D00DA14C}"/>
              </a:ext>
            </a:extLst>
          </p:cNvPr>
          <p:cNvSpPr/>
          <p:nvPr userDrawn="1"/>
        </p:nvSpPr>
        <p:spPr>
          <a:xfrm rot="10800000">
            <a:off x="10214261" y="-1405"/>
            <a:ext cx="1985817" cy="662502"/>
          </a:xfrm>
          <a:custGeom>
            <a:avLst/>
            <a:gdLst>
              <a:gd name="connsiteX0" fmla="*/ 0 w 1985818"/>
              <a:gd name="connsiteY0" fmla="*/ 0 h 661098"/>
              <a:gd name="connsiteX1" fmla="*/ 1985818 w 1985818"/>
              <a:gd name="connsiteY1" fmla="*/ 0 h 661098"/>
              <a:gd name="connsiteX2" fmla="*/ 1985818 w 1985818"/>
              <a:gd name="connsiteY2" fmla="*/ 661098 h 661098"/>
              <a:gd name="connsiteX3" fmla="*/ 0 w 1985818"/>
              <a:gd name="connsiteY3" fmla="*/ 661098 h 661098"/>
              <a:gd name="connsiteX4" fmla="*/ 0 w 1985818"/>
              <a:gd name="connsiteY4" fmla="*/ 0 h 661098"/>
              <a:gd name="connsiteX0" fmla="*/ 0 w 1985818"/>
              <a:gd name="connsiteY0" fmla="*/ 0 h 688807"/>
              <a:gd name="connsiteX1" fmla="*/ 1985818 w 1985818"/>
              <a:gd name="connsiteY1" fmla="*/ 0 h 688807"/>
              <a:gd name="connsiteX2" fmla="*/ 1514763 w 1985818"/>
              <a:gd name="connsiteY2" fmla="*/ 688807 h 688807"/>
              <a:gd name="connsiteX3" fmla="*/ 0 w 1985818"/>
              <a:gd name="connsiteY3" fmla="*/ 661098 h 688807"/>
              <a:gd name="connsiteX4" fmla="*/ 0 w 1985818"/>
              <a:gd name="connsiteY4" fmla="*/ 0 h 688807"/>
              <a:gd name="connsiteX0" fmla="*/ 0 w 1985818"/>
              <a:gd name="connsiteY0" fmla="*/ 0 h 688807"/>
              <a:gd name="connsiteX1" fmla="*/ 1985818 w 1985818"/>
              <a:gd name="connsiteY1" fmla="*/ 0 h 688807"/>
              <a:gd name="connsiteX2" fmla="*/ 1514763 w 1985818"/>
              <a:gd name="connsiteY2" fmla="*/ 688807 h 688807"/>
              <a:gd name="connsiteX3" fmla="*/ 18473 w 1985818"/>
              <a:gd name="connsiteY3" fmla="*/ 680346 h 688807"/>
              <a:gd name="connsiteX4" fmla="*/ 0 w 1985818"/>
              <a:gd name="connsiteY4" fmla="*/ 0 h 688807"/>
              <a:gd name="connsiteX0" fmla="*/ 0 w 1985818"/>
              <a:gd name="connsiteY0" fmla="*/ 0 h 688807"/>
              <a:gd name="connsiteX1" fmla="*/ 1985818 w 1985818"/>
              <a:gd name="connsiteY1" fmla="*/ 0 h 688807"/>
              <a:gd name="connsiteX2" fmla="*/ 1514763 w 1985818"/>
              <a:gd name="connsiteY2" fmla="*/ 688807 h 688807"/>
              <a:gd name="connsiteX3" fmla="*/ 1 w 1985818"/>
              <a:gd name="connsiteY3" fmla="*/ 680346 h 688807"/>
              <a:gd name="connsiteX4" fmla="*/ 0 w 1985818"/>
              <a:gd name="connsiteY4" fmla="*/ 0 h 688807"/>
              <a:gd name="connsiteX0" fmla="*/ 0 w 1985818"/>
              <a:gd name="connsiteY0" fmla="*/ 0 h 690270"/>
              <a:gd name="connsiteX1" fmla="*/ 1985818 w 1985818"/>
              <a:gd name="connsiteY1" fmla="*/ 0 h 690270"/>
              <a:gd name="connsiteX2" fmla="*/ 1514763 w 1985818"/>
              <a:gd name="connsiteY2" fmla="*/ 688807 h 690270"/>
              <a:gd name="connsiteX3" fmla="*/ 1 w 1985818"/>
              <a:gd name="connsiteY3" fmla="*/ 690270 h 690270"/>
              <a:gd name="connsiteX4" fmla="*/ 0 w 1985818"/>
              <a:gd name="connsiteY4" fmla="*/ 0 h 690270"/>
              <a:gd name="connsiteX0" fmla="*/ 2380 w 1985817"/>
              <a:gd name="connsiteY0" fmla="*/ 4963 h 690270"/>
              <a:gd name="connsiteX1" fmla="*/ 1985817 w 1985817"/>
              <a:gd name="connsiteY1" fmla="*/ 0 h 690270"/>
              <a:gd name="connsiteX2" fmla="*/ 1514762 w 1985817"/>
              <a:gd name="connsiteY2" fmla="*/ 688807 h 690270"/>
              <a:gd name="connsiteX3" fmla="*/ 0 w 1985817"/>
              <a:gd name="connsiteY3" fmla="*/ 690270 h 690270"/>
              <a:gd name="connsiteX4" fmla="*/ 2380 w 1985817"/>
              <a:gd name="connsiteY4" fmla="*/ 4963 h 69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817" h="690270">
                <a:moveTo>
                  <a:pt x="2380" y="4963"/>
                </a:moveTo>
                <a:lnTo>
                  <a:pt x="1985817" y="0"/>
                </a:lnTo>
                <a:lnTo>
                  <a:pt x="1514762" y="688807"/>
                </a:lnTo>
                <a:lnTo>
                  <a:pt x="0" y="690270"/>
                </a:lnTo>
                <a:cubicBezTo>
                  <a:pt x="0" y="463488"/>
                  <a:pt x="2380" y="231745"/>
                  <a:pt x="2380" y="4963"/>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2904DB-74F1-45AD-B2CE-9288FF8DCB31}"/>
              </a:ext>
            </a:extLst>
          </p:cNvPr>
          <p:cNvSpPr>
            <a:spLocks noGrp="1"/>
          </p:cNvSpPr>
          <p:nvPr>
            <p:ph type="title" hasCustomPrompt="1"/>
          </p:nvPr>
        </p:nvSpPr>
        <p:spPr>
          <a:xfrm>
            <a:off x="264622" y="128016"/>
            <a:ext cx="9851967" cy="475384"/>
          </a:xfrm>
        </p:spPr>
        <p:txBody>
          <a:bodyPr>
            <a:noAutofit/>
          </a:bodyPr>
          <a:lstStyle>
            <a:lvl1pPr>
              <a:defRPr sz="3500" b="1">
                <a:solidFill>
                  <a:schemeClr val="bg1"/>
                </a:solidFill>
              </a:defRPr>
            </a:lvl1pPr>
          </a:lstStyle>
          <a:p>
            <a:r>
              <a:rPr lang="en-US" dirty="0"/>
              <a:t>&lt;Title&gt;</a:t>
            </a:r>
          </a:p>
        </p:txBody>
      </p:sp>
      <p:sp>
        <p:nvSpPr>
          <p:cNvPr id="9" name="Rectangle 8">
            <a:extLst>
              <a:ext uri="{FF2B5EF4-FFF2-40B4-BE49-F238E27FC236}">
                <a16:creationId xmlns:a16="http://schemas.microsoft.com/office/drawing/2014/main" id="{F1481F10-5281-4FE3-AEC0-9C99DF6D8FBA}"/>
              </a:ext>
            </a:extLst>
          </p:cNvPr>
          <p:cNvSpPr/>
          <p:nvPr userDrawn="1"/>
        </p:nvSpPr>
        <p:spPr>
          <a:xfrm rot="10800000">
            <a:off x="618834" y="6620323"/>
            <a:ext cx="1096356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hlinkClick r:id="rId3" action="ppaction://hlinksldjump"/>
            <a:extLst>
              <a:ext uri="{FF2B5EF4-FFF2-40B4-BE49-F238E27FC236}">
                <a16:creationId xmlns:a16="http://schemas.microsoft.com/office/drawing/2014/main" id="{CAB66224-2A1C-48F1-9BDD-5C7E562544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58069" y="6382138"/>
            <a:ext cx="475862" cy="475862"/>
          </a:xfrm>
          <a:prstGeom prst="rect">
            <a:avLst/>
          </a:prstGeom>
          <a:solidFill>
            <a:schemeClr val="bg1"/>
          </a:solidFill>
        </p:spPr>
      </p:pic>
      <p:sp>
        <p:nvSpPr>
          <p:cNvPr id="11" name="Text Placeholder 10">
            <a:extLst>
              <a:ext uri="{FF2B5EF4-FFF2-40B4-BE49-F238E27FC236}">
                <a16:creationId xmlns:a16="http://schemas.microsoft.com/office/drawing/2014/main" id="{815C3CB1-D7E9-405C-97E7-EE8A3417A4E3}"/>
              </a:ext>
            </a:extLst>
          </p:cNvPr>
          <p:cNvSpPr>
            <a:spLocks noGrp="1"/>
          </p:cNvSpPr>
          <p:nvPr>
            <p:ph type="body" sz="quarter" idx="10" hasCustomPrompt="1"/>
          </p:nvPr>
        </p:nvSpPr>
        <p:spPr>
          <a:xfrm>
            <a:off x="10764982" y="128212"/>
            <a:ext cx="1227615" cy="475384"/>
          </a:xfrm>
        </p:spPr>
        <p:txBody>
          <a:bodyPr>
            <a:noAutofit/>
          </a:bodyPr>
          <a:lstStyle>
            <a:lvl1pPr marL="0" indent="0" algn="r">
              <a:buNone/>
              <a:defRPr sz="3000" b="1">
                <a:solidFill>
                  <a:schemeClr val="bg1"/>
                </a:solidFill>
                <a:latin typeface="+mj-lt"/>
              </a:defRPr>
            </a:lvl1pPr>
          </a:lstStyle>
          <a:p>
            <a:pPr algn="r"/>
            <a:r>
              <a:rPr lang="en-US" dirty="0"/>
              <a:t>X.X</a:t>
            </a:r>
          </a:p>
        </p:txBody>
      </p:sp>
      <p:grpSp>
        <p:nvGrpSpPr>
          <p:cNvPr id="10" name="Instruction Title - Warm/Wrap-Up">
            <a:extLst>
              <a:ext uri="{FF2B5EF4-FFF2-40B4-BE49-F238E27FC236}">
                <a16:creationId xmlns:a16="http://schemas.microsoft.com/office/drawing/2014/main" id="{D9E8F855-7E85-43FF-9028-3E42FD00C529}"/>
              </a:ext>
            </a:extLst>
          </p:cNvPr>
          <p:cNvGrpSpPr/>
          <p:nvPr userDrawn="1"/>
        </p:nvGrpSpPr>
        <p:grpSpPr>
          <a:xfrm>
            <a:off x="819787" y="2371675"/>
            <a:ext cx="10477500" cy="547419"/>
            <a:chOff x="838200" y="2048925"/>
            <a:chExt cx="10477500" cy="547419"/>
          </a:xfrm>
        </p:grpSpPr>
        <p:sp>
          <p:nvSpPr>
            <p:cNvPr id="13" name="Text Placeholder 4">
              <a:extLst>
                <a:ext uri="{FF2B5EF4-FFF2-40B4-BE49-F238E27FC236}">
                  <a16:creationId xmlns:a16="http://schemas.microsoft.com/office/drawing/2014/main" id="{F8287EED-7963-4A5A-B6A3-BCBEA38508B3}"/>
                </a:ext>
              </a:extLst>
            </p:cNvPr>
            <p:cNvSpPr txBox="1">
              <a:spLocks/>
            </p:cNvSpPr>
            <p:nvPr/>
          </p:nvSpPr>
          <p:spPr>
            <a:xfrm>
              <a:off x="838200" y="2048925"/>
              <a:ext cx="2433506" cy="547419"/>
            </a:xfrm>
            <a:prstGeom prst="rect">
              <a:avLst/>
            </a:prstGeom>
          </p:spPr>
          <p:txBody>
            <a:bodyPr vert="horz" lIns="91440" tIns="45720" rIns="91440" bIns="45720" rtlCol="0">
              <a:noAutofit/>
            </a:bodyPr>
            <a:lstStyle>
              <a:lvl1pPr marL="514350" indent="-514350" algn="l" defTabSz="914400" rtl="0" eaLnBrk="1" latinLnBrk="0" hangingPunct="1">
                <a:lnSpc>
                  <a:spcPct val="100000"/>
                </a:lnSpc>
                <a:spcBef>
                  <a:spcPts val="0"/>
                </a:spcBef>
                <a:spcAft>
                  <a:spcPts val="0"/>
                </a:spcAft>
                <a:buFont typeface="+mj-lt"/>
                <a:buAutoNum type="arabicPeriod"/>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DF3D5C"/>
                  </a:solidFill>
                </a:rPr>
                <a:t>Instructions:</a:t>
              </a:r>
            </a:p>
          </p:txBody>
        </p:sp>
        <p:cxnSp>
          <p:nvCxnSpPr>
            <p:cNvPr id="15" name="Straight Connector 14">
              <a:extLst>
                <a:ext uri="{FF2B5EF4-FFF2-40B4-BE49-F238E27FC236}">
                  <a16:creationId xmlns:a16="http://schemas.microsoft.com/office/drawing/2014/main" id="{761E6E7C-72D7-42BF-95D5-BE1AEA0B37F2}"/>
                </a:ext>
              </a:extLst>
            </p:cNvPr>
            <p:cNvCxnSpPr>
              <a:cxnSpLocks/>
            </p:cNvCxnSpPr>
            <p:nvPr/>
          </p:nvCxnSpPr>
          <p:spPr>
            <a:xfrm>
              <a:off x="914400" y="2588034"/>
              <a:ext cx="10401300" cy="0"/>
            </a:xfrm>
            <a:prstGeom prst="line">
              <a:avLst/>
            </a:prstGeom>
            <a:ln w="15875">
              <a:solidFill>
                <a:srgbClr val="DF3D5C"/>
              </a:solidFill>
            </a:ln>
          </p:spPr>
          <p:style>
            <a:lnRef idx="1">
              <a:schemeClr val="accent1"/>
            </a:lnRef>
            <a:fillRef idx="0">
              <a:schemeClr val="accent1"/>
            </a:fillRef>
            <a:effectRef idx="0">
              <a:schemeClr val="accent1"/>
            </a:effectRef>
            <a:fontRef idx="minor">
              <a:schemeClr val="tx1"/>
            </a:fontRef>
          </p:style>
        </p:cxnSp>
      </p:grpSp>
      <p:sp>
        <p:nvSpPr>
          <p:cNvPr id="18" name="Text Placeholder 3">
            <a:extLst>
              <a:ext uri="{FF2B5EF4-FFF2-40B4-BE49-F238E27FC236}">
                <a16:creationId xmlns:a16="http://schemas.microsoft.com/office/drawing/2014/main" id="{BF2ED115-175E-4503-9B57-B3DAC16EC927}"/>
              </a:ext>
            </a:extLst>
          </p:cNvPr>
          <p:cNvSpPr>
            <a:spLocks noGrp="1"/>
          </p:cNvSpPr>
          <p:nvPr>
            <p:ph type="body" sz="quarter" idx="13" hasCustomPrompt="1"/>
          </p:nvPr>
        </p:nvSpPr>
        <p:spPr>
          <a:xfrm>
            <a:off x="819786" y="3023090"/>
            <a:ext cx="10864213" cy="584775"/>
          </a:xfrm>
        </p:spPr>
        <p:txBody>
          <a:bodyPr wrap="square">
            <a:spAutoFit/>
          </a:bodyPr>
          <a:lstStyle>
            <a:lvl1pPr marL="0" indent="0">
              <a:lnSpc>
                <a:spcPct val="100000"/>
              </a:lnSpc>
              <a:spcBef>
                <a:spcPts val="0"/>
              </a:spcBef>
              <a:buNone/>
              <a:defRPr sz="3200"/>
            </a:lvl1pPr>
          </a:lstStyle>
          <a:p>
            <a:pPr lvl="0"/>
            <a:r>
              <a:rPr lang="en-US" dirty="0"/>
              <a:t>&lt;</a:t>
            </a:r>
            <a:r>
              <a:rPr lang="en-US" dirty="0" err="1"/>
              <a:t>Instructions.Text</a:t>
            </a:r>
            <a:r>
              <a:rPr lang="en-US" dirty="0"/>
              <a:t>&gt;</a:t>
            </a:r>
          </a:p>
        </p:txBody>
      </p:sp>
    </p:spTree>
    <p:extLst>
      <p:ext uri="{BB962C8B-B14F-4D97-AF65-F5344CB8AC3E}">
        <p14:creationId xmlns:p14="http://schemas.microsoft.com/office/powerpoint/2010/main" val="2139017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ndwork Instructions">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A41C5B2-3388-4FC9-9A43-3E53A7F64F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61095"/>
          </a:xfrm>
          <a:prstGeom prst="rect">
            <a:avLst/>
          </a:prstGeom>
        </p:spPr>
      </p:pic>
      <p:sp>
        <p:nvSpPr>
          <p:cNvPr id="16" name="Rectangle 15">
            <a:extLst>
              <a:ext uri="{FF2B5EF4-FFF2-40B4-BE49-F238E27FC236}">
                <a16:creationId xmlns:a16="http://schemas.microsoft.com/office/drawing/2014/main" id="{5B40E6AC-F4BD-4157-BAF2-E9A3D00DA14C}"/>
              </a:ext>
            </a:extLst>
          </p:cNvPr>
          <p:cNvSpPr/>
          <p:nvPr userDrawn="1"/>
        </p:nvSpPr>
        <p:spPr>
          <a:xfrm rot="10800000">
            <a:off x="10214261" y="-1405"/>
            <a:ext cx="1985817" cy="662502"/>
          </a:xfrm>
          <a:custGeom>
            <a:avLst/>
            <a:gdLst>
              <a:gd name="connsiteX0" fmla="*/ 0 w 1985818"/>
              <a:gd name="connsiteY0" fmla="*/ 0 h 661098"/>
              <a:gd name="connsiteX1" fmla="*/ 1985818 w 1985818"/>
              <a:gd name="connsiteY1" fmla="*/ 0 h 661098"/>
              <a:gd name="connsiteX2" fmla="*/ 1985818 w 1985818"/>
              <a:gd name="connsiteY2" fmla="*/ 661098 h 661098"/>
              <a:gd name="connsiteX3" fmla="*/ 0 w 1985818"/>
              <a:gd name="connsiteY3" fmla="*/ 661098 h 661098"/>
              <a:gd name="connsiteX4" fmla="*/ 0 w 1985818"/>
              <a:gd name="connsiteY4" fmla="*/ 0 h 661098"/>
              <a:gd name="connsiteX0" fmla="*/ 0 w 1985818"/>
              <a:gd name="connsiteY0" fmla="*/ 0 h 688807"/>
              <a:gd name="connsiteX1" fmla="*/ 1985818 w 1985818"/>
              <a:gd name="connsiteY1" fmla="*/ 0 h 688807"/>
              <a:gd name="connsiteX2" fmla="*/ 1514763 w 1985818"/>
              <a:gd name="connsiteY2" fmla="*/ 688807 h 688807"/>
              <a:gd name="connsiteX3" fmla="*/ 0 w 1985818"/>
              <a:gd name="connsiteY3" fmla="*/ 661098 h 688807"/>
              <a:gd name="connsiteX4" fmla="*/ 0 w 1985818"/>
              <a:gd name="connsiteY4" fmla="*/ 0 h 688807"/>
              <a:gd name="connsiteX0" fmla="*/ 0 w 1985818"/>
              <a:gd name="connsiteY0" fmla="*/ 0 h 688807"/>
              <a:gd name="connsiteX1" fmla="*/ 1985818 w 1985818"/>
              <a:gd name="connsiteY1" fmla="*/ 0 h 688807"/>
              <a:gd name="connsiteX2" fmla="*/ 1514763 w 1985818"/>
              <a:gd name="connsiteY2" fmla="*/ 688807 h 688807"/>
              <a:gd name="connsiteX3" fmla="*/ 18473 w 1985818"/>
              <a:gd name="connsiteY3" fmla="*/ 680346 h 688807"/>
              <a:gd name="connsiteX4" fmla="*/ 0 w 1985818"/>
              <a:gd name="connsiteY4" fmla="*/ 0 h 688807"/>
              <a:gd name="connsiteX0" fmla="*/ 0 w 1985818"/>
              <a:gd name="connsiteY0" fmla="*/ 0 h 688807"/>
              <a:gd name="connsiteX1" fmla="*/ 1985818 w 1985818"/>
              <a:gd name="connsiteY1" fmla="*/ 0 h 688807"/>
              <a:gd name="connsiteX2" fmla="*/ 1514763 w 1985818"/>
              <a:gd name="connsiteY2" fmla="*/ 688807 h 688807"/>
              <a:gd name="connsiteX3" fmla="*/ 1 w 1985818"/>
              <a:gd name="connsiteY3" fmla="*/ 680346 h 688807"/>
              <a:gd name="connsiteX4" fmla="*/ 0 w 1985818"/>
              <a:gd name="connsiteY4" fmla="*/ 0 h 688807"/>
              <a:gd name="connsiteX0" fmla="*/ 0 w 1985818"/>
              <a:gd name="connsiteY0" fmla="*/ 0 h 690270"/>
              <a:gd name="connsiteX1" fmla="*/ 1985818 w 1985818"/>
              <a:gd name="connsiteY1" fmla="*/ 0 h 690270"/>
              <a:gd name="connsiteX2" fmla="*/ 1514763 w 1985818"/>
              <a:gd name="connsiteY2" fmla="*/ 688807 h 690270"/>
              <a:gd name="connsiteX3" fmla="*/ 1 w 1985818"/>
              <a:gd name="connsiteY3" fmla="*/ 690270 h 690270"/>
              <a:gd name="connsiteX4" fmla="*/ 0 w 1985818"/>
              <a:gd name="connsiteY4" fmla="*/ 0 h 690270"/>
              <a:gd name="connsiteX0" fmla="*/ 2380 w 1985817"/>
              <a:gd name="connsiteY0" fmla="*/ 4963 h 690270"/>
              <a:gd name="connsiteX1" fmla="*/ 1985817 w 1985817"/>
              <a:gd name="connsiteY1" fmla="*/ 0 h 690270"/>
              <a:gd name="connsiteX2" fmla="*/ 1514762 w 1985817"/>
              <a:gd name="connsiteY2" fmla="*/ 688807 h 690270"/>
              <a:gd name="connsiteX3" fmla="*/ 0 w 1985817"/>
              <a:gd name="connsiteY3" fmla="*/ 690270 h 690270"/>
              <a:gd name="connsiteX4" fmla="*/ 2380 w 1985817"/>
              <a:gd name="connsiteY4" fmla="*/ 4963 h 69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817" h="690270">
                <a:moveTo>
                  <a:pt x="2380" y="4963"/>
                </a:moveTo>
                <a:lnTo>
                  <a:pt x="1985817" y="0"/>
                </a:lnTo>
                <a:lnTo>
                  <a:pt x="1514762" y="688807"/>
                </a:lnTo>
                <a:lnTo>
                  <a:pt x="0" y="690270"/>
                </a:lnTo>
                <a:cubicBezTo>
                  <a:pt x="0" y="463488"/>
                  <a:pt x="2380" y="231745"/>
                  <a:pt x="2380" y="4963"/>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1481F10-5281-4FE3-AEC0-9C99DF6D8FBA}"/>
              </a:ext>
            </a:extLst>
          </p:cNvPr>
          <p:cNvSpPr/>
          <p:nvPr userDrawn="1"/>
        </p:nvSpPr>
        <p:spPr>
          <a:xfrm rot="10800000">
            <a:off x="618834" y="6620323"/>
            <a:ext cx="1096356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hlinkClick r:id="rId3" action="ppaction://hlinksldjump"/>
            <a:extLst>
              <a:ext uri="{FF2B5EF4-FFF2-40B4-BE49-F238E27FC236}">
                <a16:creationId xmlns:a16="http://schemas.microsoft.com/office/drawing/2014/main" id="{CAB66224-2A1C-48F1-9BDD-5C7E562544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58069" y="6382138"/>
            <a:ext cx="475862" cy="475862"/>
          </a:xfrm>
          <a:prstGeom prst="rect">
            <a:avLst/>
          </a:prstGeom>
          <a:solidFill>
            <a:schemeClr val="bg1"/>
          </a:solidFill>
        </p:spPr>
      </p:pic>
      <p:sp>
        <p:nvSpPr>
          <p:cNvPr id="11" name="Text Placeholder 10">
            <a:extLst>
              <a:ext uri="{FF2B5EF4-FFF2-40B4-BE49-F238E27FC236}">
                <a16:creationId xmlns:a16="http://schemas.microsoft.com/office/drawing/2014/main" id="{815C3CB1-D7E9-405C-97E7-EE8A3417A4E3}"/>
              </a:ext>
            </a:extLst>
          </p:cNvPr>
          <p:cNvSpPr>
            <a:spLocks noGrp="1"/>
          </p:cNvSpPr>
          <p:nvPr>
            <p:ph type="body" sz="quarter" idx="10" hasCustomPrompt="1"/>
          </p:nvPr>
        </p:nvSpPr>
        <p:spPr>
          <a:xfrm>
            <a:off x="10764982" y="128212"/>
            <a:ext cx="1227615" cy="475384"/>
          </a:xfrm>
        </p:spPr>
        <p:txBody>
          <a:bodyPr>
            <a:noAutofit/>
          </a:bodyPr>
          <a:lstStyle>
            <a:lvl1pPr marL="0" indent="0" algn="r">
              <a:buNone/>
              <a:defRPr sz="3000" b="1">
                <a:solidFill>
                  <a:schemeClr val="bg1"/>
                </a:solidFill>
                <a:latin typeface="+mj-lt"/>
              </a:defRPr>
            </a:lvl1pPr>
          </a:lstStyle>
          <a:p>
            <a:pPr algn="r"/>
            <a:r>
              <a:rPr lang="en-US" dirty="0"/>
              <a:t>X.X</a:t>
            </a:r>
          </a:p>
        </p:txBody>
      </p:sp>
      <p:sp>
        <p:nvSpPr>
          <p:cNvPr id="14" name="Text Placeholder 3">
            <a:extLst>
              <a:ext uri="{FF2B5EF4-FFF2-40B4-BE49-F238E27FC236}">
                <a16:creationId xmlns:a16="http://schemas.microsoft.com/office/drawing/2014/main" id="{1663AA57-ABC6-4396-B5DB-FA0E9B32E3A3}"/>
              </a:ext>
            </a:extLst>
          </p:cNvPr>
          <p:cNvSpPr>
            <a:spLocks noGrp="1"/>
          </p:cNvSpPr>
          <p:nvPr>
            <p:ph type="body" sz="quarter" idx="13" hasCustomPrompt="1"/>
          </p:nvPr>
        </p:nvSpPr>
        <p:spPr>
          <a:xfrm>
            <a:off x="819787" y="3023090"/>
            <a:ext cx="10559002" cy="584775"/>
          </a:xfrm>
        </p:spPr>
        <p:txBody>
          <a:bodyPr wrap="square">
            <a:spAutoFit/>
          </a:bodyPr>
          <a:lstStyle>
            <a:lvl1pPr marL="0" indent="0">
              <a:lnSpc>
                <a:spcPct val="100000"/>
              </a:lnSpc>
              <a:spcBef>
                <a:spcPts val="0"/>
              </a:spcBef>
              <a:buNone/>
              <a:defRPr sz="3200"/>
            </a:lvl1pPr>
          </a:lstStyle>
          <a:p>
            <a:pPr lvl="0"/>
            <a:r>
              <a:rPr lang="en-US" dirty="0"/>
              <a:t>&lt;</a:t>
            </a:r>
            <a:r>
              <a:rPr lang="en-US" dirty="0" err="1"/>
              <a:t>Instructions.Text</a:t>
            </a:r>
            <a:r>
              <a:rPr lang="en-US" dirty="0"/>
              <a:t>&gt;</a:t>
            </a:r>
          </a:p>
        </p:txBody>
      </p:sp>
      <p:sp>
        <p:nvSpPr>
          <p:cNvPr id="22" name="Title 1">
            <a:extLst>
              <a:ext uri="{FF2B5EF4-FFF2-40B4-BE49-F238E27FC236}">
                <a16:creationId xmlns:a16="http://schemas.microsoft.com/office/drawing/2014/main" id="{2A4663DD-C81F-453A-8E8F-27755F3229F6}"/>
              </a:ext>
            </a:extLst>
          </p:cNvPr>
          <p:cNvSpPr txBox="1">
            <a:spLocks/>
          </p:cNvSpPr>
          <p:nvPr userDrawn="1"/>
        </p:nvSpPr>
        <p:spPr>
          <a:xfrm>
            <a:off x="265176" y="128016"/>
            <a:ext cx="9848088" cy="4753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500" b="1" kern="1200">
                <a:solidFill>
                  <a:schemeClr val="tx1">
                    <a:lumMod val="75000"/>
                    <a:lumOff val="25000"/>
                  </a:schemeClr>
                </a:solidFill>
                <a:latin typeface="+mj-lt"/>
                <a:ea typeface="+mj-ea"/>
                <a:cs typeface="+mj-cs"/>
              </a:defRPr>
            </a:lvl1pPr>
          </a:lstStyle>
          <a:p>
            <a:r>
              <a:rPr lang="en-US" dirty="0"/>
              <a:t>Groundwork</a:t>
            </a:r>
          </a:p>
        </p:txBody>
      </p:sp>
      <p:grpSp>
        <p:nvGrpSpPr>
          <p:cNvPr id="23" name="Instruction Title - Foundation">
            <a:extLst>
              <a:ext uri="{FF2B5EF4-FFF2-40B4-BE49-F238E27FC236}">
                <a16:creationId xmlns:a16="http://schemas.microsoft.com/office/drawing/2014/main" id="{5BE56B61-D60D-4049-81AB-287F07925BE9}"/>
              </a:ext>
            </a:extLst>
          </p:cNvPr>
          <p:cNvGrpSpPr/>
          <p:nvPr userDrawn="1"/>
        </p:nvGrpSpPr>
        <p:grpSpPr>
          <a:xfrm>
            <a:off x="819787" y="2371673"/>
            <a:ext cx="10477500" cy="547421"/>
            <a:chOff x="838200" y="2048925"/>
            <a:chExt cx="10477500" cy="547421"/>
          </a:xfrm>
        </p:grpSpPr>
        <p:sp>
          <p:nvSpPr>
            <p:cNvPr id="24" name="Text Placeholder 4">
              <a:extLst>
                <a:ext uri="{FF2B5EF4-FFF2-40B4-BE49-F238E27FC236}">
                  <a16:creationId xmlns:a16="http://schemas.microsoft.com/office/drawing/2014/main" id="{0A00AC73-BC47-41E8-AEA7-3D7BF49D9083}"/>
                </a:ext>
              </a:extLst>
            </p:cNvPr>
            <p:cNvSpPr txBox="1">
              <a:spLocks/>
            </p:cNvSpPr>
            <p:nvPr/>
          </p:nvSpPr>
          <p:spPr>
            <a:xfrm>
              <a:off x="838200" y="2048925"/>
              <a:ext cx="2433506" cy="547421"/>
            </a:xfrm>
            <a:prstGeom prst="rect">
              <a:avLst/>
            </a:prstGeom>
          </p:spPr>
          <p:txBody>
            <a:bodyPr vert="horz" lIns="91440" tIns="45720" rIns="91440" bIns="45720" rtlCol="0">
              <a:noAutofit/>
            </a:bodyPr>
            <a:lstStyle>
              <a:lvl1pPr marL="514350" indent="-514350" algn="l" defTabSz="914400" rtl="0" eaLnBrk="1" latinLnBrk="0" hangingPunct="1">
                <a:lnSpc>
                  <a:spcPct val="100000"/>
                </a:lnSpc>
                <a:spcBef>
                  <a:spcPts val="0"/>
                </a:spcBef>
                <a:spcAft>
                  <a:spcPts val="0"/>
                </a:spcAft>
                <a:buFont typeface="+mj-lt"/>
                <a:buAutoNum type="arabicPeriod"/>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F58B33"/>
                  </a:solidFill>
                </a:rPr>
                <a:t>Instructions:</a:t>
              </a:r>
            </a:p>
          </p:txBody>
        </p:sp>
        <p:cxnSp>
          <p:nvCxnSpPr>
            <p:cNvPr id="25" name="Straight Connector 24">
              <a:extLst>
                <a:ext uri="{FF2B5EF4-FFF2-40B4-BE49-F238E27FC236}">
                  <a16:creationId xmlns:a16="http://schemas.microsoft.com/office/drawing/2014/main" id="{91E28D2A-EBCD-441F-B8EA-37EBAA93712F}"/>
                </a:ext>
              </a:extLst>
            </p:cNvPr>
            <p:cNvCxnSpPr>
              <a:cxnSpLocks/>
            </p:cNvCxnSpPr>
            <p:nvPr/>
          </p:nvCxnSpPr>
          <p:spPr>
            <a:xfrm>
              <a:off x="914400" y="2588034"/>
              <a:ext cx="10401300" cy="0"/>
            </a:xfrm>
            <a:prstGeom prst="line">
              <a:avLst/>
            </a:prstGeom>
            <a:ln w="15875">
              <a:solidFill>
                <a:srgbClr val="F58B3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5391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plication Instruction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413E9F7-80C6-4CF5-94C8-D5089C0ED5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61095"/>
          </a:xfrm>
          <a:prstGeom prst="rect">
            <a:avLst/>
          </a:prstGeom>
        </p:spPr>
      </p:pic>
      <p:sp>
        <p:nvSpPr>
          <p:cNvPr id="16" name="Rectangle 15">
            <a:extLst>
              <a:ext uri="{FF2B5EF4-FFF2-40B4-BE49-F238E27FC236}">
                <a16:creationId xmlns:a16="http://schemas.microsoft.com/office/drawing/2014/main" id="{5B40E6AC-F4BD-4157-BAF2-E9A3D00DA14C}"/>
              </a:ext>
            </a:extLst>
          </p:cNvPr>
          <p:cNvSpPr/>
          <p:nvPr userDrawn="1"/>
        </p:nvSpPr>
        <p:spPr>
          <a:xfrm rot="10800000">
            <a:off x="10214261" y="0"/>
            <a:ext cx="1985817" cy="662502"/>
          </a:xfrm>
          <a:custGeom>
            <a:avLst/>
            <a:gdLst>
              <a:gd name="connsiteX0" fmla="*/ 0 w 1985818"/>
              <a:gd name="connsiteY0" fmla="*/ 0 h 661098"/>
              <a:gd name="connsiteX1" fmla="*/ 1985818 w 1985818"/>
              <a:gd name="connsiteY1" fmla="*/ 0 h 661098"/>
              <a:gd name="connsiteX2" fmla="*/ 1985818 w 1985818"/>
              <a:gd name="connsiteY2" fmla="*/ 661098 h 661098"/>
              <a:gd name="connsiteX3" fmla="*/ 0 w 1985818"/>
              <a:gd name="connsiteY3" fmla="*/ 661098 h 661098"/>
              <a:gd name="connsiteX4" fmla="*/ 0 w 1985818"/>
              <a:gd name="connsiteY4" fmla="*/ 0 h 661098"/>
              <a:gd name="connsiteX0" fmla="*/ 0 w 1985818"/>
              <a:gd name="connsiteY0" fmla="*/ 0 h 688807"/>
              <a:gd name="connsiteX1" fmla="*/ 1985818 w 1985818"/>
              <a:gd name="connsiteY1" fmla="*/ 0 h 688807"/>
              <a:gd name="connsiteX2" fmla="*/ 1514763 w 1985818"/>
              <a:gd name="connsiteY2" fmla="*/ 688807 h 688807"/>
              <a:gd name="connsiteX3" fmla="*/ 0 w 1985818"/>
              <a:gd name="connsiteY3" fmla="*/ 661098 h 688807"/>
              <a:gd name="connsiteX4" fmla="*/ 0 w 1985818"/>
              <a:gd name="connsiteY4" fmla="*/ 0 h 688807"/>
              <a:gd name="connsiteX0" fmla="*/ 0 w 1985818"/>
              <a:gd name="connsiteY0" fmla="*/ 0 h 688807"/>
              <a:gd name="connsiteX1" fmla="*/ 1985818 w 1985818"/>
              <a:gd name="connsiteY1" fmla="*/ 0 h 688807"/>
              <a:gd name="connsiteX2" fmla="*/ 1514763 w 1985818"/>
              <a:gd name="connsiteY2" fmla="*/ 688807 h 688807"/>
              <a:gd name="connsiteX3" fmla="*/ 18473 w 1985818"/>
              <a:gd name="connsiteY3" fmla="*/ 680346 h 688807"/>
              <a:gd name="connsiteX4" fmla="*/ 0 w 1985818"/>
              <a:gd name="connsiteY4" fmla="*/ 0 h 688807"/>
              <a:gd name="connsiteX0" fmla="*/ 0 w 1985818"/>
              <a:gd name="connsiteY0" fmla="*/ 0 h 688807"/>
              <a:gd name="connsiteX1" fmla="*/ 1985818 w 1985818"/>
              <a:gd name="connsiteY1" fmla="*/ 0 h 688807"/>
              <a:gd name="connsiteX2" fmla="*/ 1514763 w 1985818"/>
              <a:gd name="connsiteY2" fmla="*/ 688807 h 688807"/>
              <a:gd name="connsiteX3" fmla="*/ 1 w 1985818"/>
              <a:gd name="connsiteY3" fmla="*/ 680346 h 688807"/>
              <a:gd name="connsiteX4" fmla="*/ 0 w 1985818"/>
              <a:gd name="connsiteY4" fmla="*/ 0 h 688807"/>
              <a:gd name="connsiteX0" fmla="*/ 0 w 1985818"/>
              <a:gd name="connsiteY0" fmla="*/ 0 h 690270"/>
              <a:gd name="connsiteX1" fmla="*/ 1985818 w 1985818"/>
              <a:gd name="connsiteY1" fmla="*/ 0 h 690270"/>
              <a:gd name="connsiteX2" fmla="*/ 1514763 w 1985818"/>
              <a:gd name="connsiteY2" fmla="*/ 688807 h 690270"/>
              <a:gd name="connsiteX3" fmla="*/ 1 w 1985818"/>
              <a:gd name="connsiteY3" fmla="*/ 690270 h 690270"/>
              <a:gd name="connsiteX4" fmla="*/ 0 w 1985818"/>
              <a:gd name="connsiteY4" fmla="*/ 0 h 690270"/>
              <a:gd name="connsiteX0" fmla="*/ 2380 w 1985817"/>
              <a:gd name="connsiteY0" fmla="*/ 4963 h 690270"/>
              <a:gd name="connsiteX1" fmla="*/ 1985817 w 1985817"/>
              <a:gd name="connsiteY1" fmla="*/ 0 h 690270"/>
              <a:gd name="connsiteX2" fmla="*/ 1514762 w 1985817"/>
              <a:gd name="connsiteY2" fmla="*/ 688807 h 690270"/>
              <a:gd name="connsiteX3" fmla="*/ 0 w 1985817"/>
              <a:gd name="connsiteY3" fmla="*/ 690270 h 690270"/>
              <a:gd name="connsiteX4" fmla="*/ 2380 w 1985817"/>
              <a:gd name="connsiteY4" fmla="*/ 4963 h 69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817" h="690270">
                <a:moveTo>
                  <a:pt x="2380" y="4963"/>
                </a:moveTo>
                <a:lnTo>
                  <a:pt x="1985817" y="0"/>
                </a:lnTo>
                <a:lnTo>
                  <a:pt x="1514762" y="688807"/>
                </a:lnTo>
                <a:lnTo>
                  <a:pt x="0" y="690270"/>
                </a:lnTo>
                <a:cubicBezTo>
                  <a:pt x="0" y="463488"/>
                  <a:pt x="2380" y="231745"/>
                  <a:pt x="2380" y="4963"/>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1481F10-5281-4FE3-AEC0-9C99DF6D8FBA}"/>
              </a:ext>
            </a:extLst>
          </p:cNvPr>
          <p:cNvSpPr/>
          <p:nvPr userDrawn="1"/>
        </p:nvSpPr>
        <p:spPr>
          <a:xfrm rot="10800000">
            <a:off x="618834" y="6620323"/>
            <a:ext cx="1096356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hlinkClick r:id="rId3" action="ppaction://hlinksldjump"/>
            <a:extLst>
              <a:ext uri="{FF2B5EF4-FFF2-40B4-BE49-F238E27FC236}">
                <a16:creationId xmlns:a16="http://schemas.microsoft.com/office/drawing/2014/main" id="{CAB66224-2A1C-48F1-9BDD-5C7E562544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58069" y="6382138"/>
            <a:ext cx="475862" cy="475862"/>
          </a:xfrm>
          <a:prstGeom prst="rect">
            <a:avLst/>
          </a:prstGeom>
          <a:solidFill>
            <a:schemeClr val="bg1"/>
          </a:solidFill>
        </p:spPr>
      </p:pic>
      <p:sp>
        <p:nvSpPr>
          <p:cNvPr id="11" name="Text Placeholder 10">
            <a:extLst>
              <a:ext uri="{FF2B5EF4-FFF2-40B4-BE49-F238E27FC236}">
                <a16:creationId xmlns:a16="http://schemas.microsoft.com/office/drawing/2014/main" id="{815C3CB1-D7E9-405C-97E7-EE8A3417A4E3}"/>
              </a:ext>
            </a:extLst>
          </p:cNvPr>
          <p:cNvSpPr>
            <a:spLocks noGrp="1"/>
          </p:cNvSpPr>
          <p:nvPr>
            <p:ph type="body" sz="quarter" idx="10" hasCustomPrompt="1"/>
          </p:nvPr>
        </p:nvSpPr>
        <p:spPr>
          <a:xfrm>
            <a:off x="10764982" y="128212"/>
            <a:ext cx="1227615" cy="475384"/>
          </a:xfrm>
        </p:spPr>
        <p:txBody>
          <a:bodyPr>
            <a:noAutofit/>
          </a:bodyPr>
          <a:lstStyle>
            <a:lvl1pPr marL="0" indent="0" algn="r">
              <a:buNone/>
              <a:defRPr sz="3000" b="1">
                <a:solidFill>
                  <a:schemeClr val="bg1"/>
                </a:solidFill>
                <a:latin typeface="+mj-lt"/>
              </a:defRPr>
            </a:lvl1pPr>
          </a:lstStyle>
          <a:p>
            <a:pPr algn="r"/>
            <a:r>
              <a:rPr lang="en-US" dirty="0"/>
              <a:t>X.X</a:t>
            </a:r>
          </a:p>
        </p:txBody>
      </p:sp>
      <p:grpSp>
        <p:nvGrpSpPr>
          <p:cNvPr id="22" name="Instruction Title - Approach">
            <a:extLst>
              <a:ext uri="{FF2B5EF4-FFF2-40B4-BE49-F238E27FC236}">
                <a16:creationId xmlns:a16="http://schemas.microsoft.com/office/drawing/2014/main" id="{F8E47AA4-CD1D-48C0-935E-50C9F6BEE8CF}"/>
              </a:ext>
            </a:extLst>
          </p:cNvPr>
          <p:cNvGrpSpPr/>
          <p:nvPr userDrawn="1"/>
        </p:nvGrpSpPr>
        <p:grpSpPr>
          <a:xfrm>
            <a:off x="822960" y="2371673"/>
            <a:ext cx="10477500" cy="539109"/>
            <a:chOff x="838200" y="2048925"/>
            <a:chExt cx="10477500" cy="539109"/>
          </a:xfrm>
        </p:grpSpPr>
        <p:sp>
          <p:nvSpPr>
            <p:cNvPr id="23" name="Text Placeholder 4">
              <a:extLst>
                <a:ext uri="{FF2B5EF4-FFF2-40B4-BE49-F238E27FC236}">
                  <a16:creationId xmlns:a16="http://schemas.microsoft.com/office/drawing/2014/main" id="{E38EFCD7-981E-4930-B0B1-8ED4D15AA9A6}"/>
                </a:ext>
              </a:extLst>
            </p:cNvPr>
            <p:cNvSpPr txBox="1">
              <a:spLocks/>
            </p:cNvSpPr>
            <p:nvPr/>
          </p:nvSpPr>
          <p:spPr>
            <a:xfrm>
              <a:off x="838200" y="2048925"/>
              <a:ext cx="2433506" cy="539108"/>
            </a:xfrm>
            <a:prstGeom prst="rect">
              <a:avLst/>
            </a:prstGeom>
          </p:spPr>
          <p:txBody>
            <a:bodyPr vert="horz" lIns="91440" tIns="45720" rIns="91440" bIns="45720" rtlCol="0">
              <a:noAutofit/>
            </a:bodyPr>
            <a:lstStyle>
              <a:lvl1pPr marL="514350" indent="-514350" algn="l" defTabSz="914400" rtl="0" eaLnBrk="1" latinLnBrk="0" hangingPunct="1">
                <a:lnSpc>
                  <a:spcPct val="100000"/>
                </a:lnSpc>
                <a:spcBef>
                  <a:spcPts val="0"/>
                </a:spcBef>
                <a:spcAft>
                  <a:spcPts val="0"/>
                </a:spcAft>
                <a:buFont typeface="+mj-lt"/>
                <a:buAutoNum type="arabicPeriod"/>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229FA5"/>
                  </a:solidFill>
                </a:rPr>
                <a:t>Instructions:</a:t>
              </a:r>
            </a:p>
          </p:txBody>
        </p:sp>
        <p:cxnSp>
          <p:nvCxnSpPr>
            <p:cNvPr id="24" name="Straight Connector 23">
              <a:extLst>
                <a:ext uri="{FF2B5EF4-FFF2-40B4-BE49-F238E27FC236}">
                  <a16:creationId xmlns:a16="http://schemas.microsoft.com/office/drawing/2014/main" id="{DA27E481-A87A-4D6D-8344-587A7B7EDD84}"/>
                </a:ext>
              </a:extLst>
            </p:cNvPr>
            <p:cNvCxnSpPr>
              <a:cxnSpLocks/>
            </p:cNvCxnSpPr>
            <p:nvPr/>
          </p:nvCxnSpPr>
          <p:spPr>
            <a:xfrm>
              <a:off x="914400" y="2588034"/>
              <a:ext cx="10401300" cy="0"/>
            </a:xfrm>
            <a:prstGeom prst="line">
              <a:avLst/>
            </a:prstGeom>
            <a:ln w="15875">
              <a:solidFill>
                <a:srgbClr val="229FA5"/>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9459D522-5D00-4B80-B800-27D4AAFD50E4}"/>
              </a:ext>
            </a:extLst>
          </p:cNvPr>
          <p:cNvSpPr>
            <a:spLocks noGrp="1"/>
          </p:cNvSpPr>
          <p:nvPr>
            <p:ph type="body" sz="quarter" idx="14" hasCustomPrompt="1"/>
          </p:nvPr>
        </p:nvSpPr>
        <p:spPr>
          <a:xfrm>
            <a:off x="265113" y="128016"/>
            <a:ext cx="9848088" cy="475038"/>
          </a:xfrm>
        </p:spPr>
        <p:txBody>
          <a:bodyPr anchor="ctr">
            <a:noAutofit/>
          </a:bodyPr>
          <a:lstStyle>
            <a:lvl1pPr marL="0" indent="0">
              <a:buNone/>
              <a:defRPr sz="3500" b="1">
                <a:solidFill>
                  <a:schemeClr val="bg1"/>
                </a:solidFill>
                <a:latin typeface="+mj-lt"/>
              </a:defRPr>
            </a:lvl1pPr>
          </a:lstStyle>
          <a:p>
            <a:pPr lvl="0"/>
            <a:r>
              <a:rPr lang="en-US" dirty="0"/>
              <a:t>Application</a:t>
            </a:r>
          </a:p>
        </p:txBody>
      </p:sp>
      <p:sp>
        <p:nvSpPr>
          <p:cNvPr id="15" name="Text Placeholder 3">
            <a:extLst>
              <a:ext uri="{FF2B5EF4-FFF2-40B4-BE49-F238E27FC236}">
                <a16:creationId xmlns:a16="http://schemas.microsoft.com/office/drawing/2014/main" id="{DB358B40-5FE2-4FC9-AE82-4923513632BF}"/>
              </a:ext>
            </a:extLst>
          </p:cNvPr>
          <p:cNvSpPr>
            <a:spLocks noGrp="1"/>
          </p:cNvSpPr>
          <p:nvPr>
            <p:ph type="body" sz="quarter" idx="13" hasCustomPrompt="1"/>
          </p:nvPr>
        </p:nvSpPr>
        <p:spPr>
          <a:xfrm>
            <a:off x="819787" y="3023090"/>
            <a:ext cx="10559002" cy="584775"/>
          </a:xfrm>
        </p:spPr>
        <p:txBody>
          <a:bodyPr wrap="square">
            <a:spAutoFit/>
          </a:bodyPr>
          <a:lstStyle>
            <a:lvl1pPr marL="0" indent="0">
              <a:lnSpc>
                <a:spcPct val="100000"/>
              </a:lnSpc>
              <a:spcBef>
                <a:spcPts val="0"/>
              </a:spcBef>
              <a:buNone/>
              <a:defRPr sz="3200"/>
            </a:lvl1pPr>
          </a:lstStyle>
          <a:p>
            <a:pPr lvl="0"/>
            <a:r>
              <a:rPr lang="en-US" dirty="0"/>
              <a:t>&lt;</a:t>
            </a:r>
            <a:r>
              <a:rPr lang="en-US" dirty="0" err="1"/>
              <a:t>Instructions.Text</a:t>
            </a:r>
            <a:r>
              <a:rPr lang="en-US" dirty="0"/>
              <a:t>&gt;</a:t>
            </a:r>
          </a:p>
        </p:txBody>
      </p:sp>
    </p:spTree>
    <p:extLst>
      <p:ext uri="{BB962C8B-B14F-4D97-AF65-F5344CB8AC3E}">
        <p14:creationId xmlns:p14="http://schemas.microsoft.com/office/powerpoint/2010/main" val="1051682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actice Set Instruc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337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CF2D01-5F1C-4505-BB30-73CE046C88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1BC182-D1EF-4BE0-BC3A-08FEF3D14D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983968"/>
      </p:ext>
    </p:extLst>
  </p:cSld>
  <p:clrMap bg1="lt1" tx1="dk1" bg2="lt2" tx2="dk2" accent1="accent1" accent2="accent2" accent3="accent3" accent4="accent4" accent5="accent5" accent6="accent6" hlink="hlink" folHlink="folHlink"/>
  <p:sldLayoutIdLst>
    <p:sldLayoutId id="2147483679" r:id="rId1"/>
    <p:sldLayoutId id="2147483660" r:id="rId2"/>
    <p:sldLayoutId id="2147483662" r:id="rId3"/>
    <p:sldLayoutId id="2147483668" r:id="rId4"/>
    <p:sldLayoutId id="2147483671" r:id="rId5"/>
    <p:sldLayoutId id="2147483680" r:id="rId6"/>
    <p:sldLayoutId id="2147483681" r:id="rId7"/>
    <p:sldLayoutId id="2147483682" r:id="rId8"/>
    <p:sldLayoutId id="2147483685" r:id="rId9"/>
    <p:sldLayoutId id="2147483677" r:id="rId10"/>
    <p:sldLayoutId id="2147483686" r:id="rId11"/>
    <p:sldLayoutId id="2147483687" r:id="rId12"/>
    <p:sldLayoutId id="2147483690"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000">
              <a:srgbClr val="90CA5A"/>
            </a:gs>
            <a:gs pos="100000">
              <a:srgbClr val="CDE7CF"/>
            </a:gs>
          </a:gsLst>
          <a:lin ang="18600000" scaled="0"/>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15D195-77E6-9D4E-BAD1-AAC9C4563A4A}"/>
              </a:ext>
            </a:extLst>
          </p:cNvPr>
          <p:cNvPicPr>
            <a:picLocks noChangeAspect="1"/>
          </p:cNvPicPr>
          <p:nvPr/>
        </p:nvPicPr>
        <p:blipFill>
          <a:blip r:embed="rId2">
            <a:alphaModFix amt="20000"/>
          </a:blip>
          <a:stretch>
            <a:fillRect/>
          </a:stretch>
        </p:blipFill>
        <p:spPr>
          <a:xfrm rot="5400000" flipH="1">
            <a:off x="339812" y="364863"/>
            <a:ext cx="6153325" cy="6858000"/>
          </a:xfrm>
          <a:prstGeom prst="rect">
            <a:avLst/>
          </a:prstGeom>
        </p:spPr>
      </p:pic>
      <p:sp>
        <p:nvSpPr>
          <p:cNvPr id="29" name="Title 3">
            <a:extLst>
              <a:ext uri="{FF2B5EF4-FFF2-40B4-BE49-F238E27FC236}">
                <a16:creationId xmlns:a16="http://schemas.microsoft.com/office/drawing/2014/main" id="{6882397D-FED5-48CE-B9CE-FB2ACF4E4B05}"/>
              </a:ext>
            </a:extLst>
          </p:cNvPr>
          <p:cNvSpPr txBox="1">
            <a:spLocks/>
          </p:cNvSpPr>
          <p:nvPr/>
        </p:nvSpPr>
        <p:spPr>
          <a:xfrm>
            <a:off x="846479" y="1122522"/>
            <a:ext cx="5172075" cy="38059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l"/>
            <a:r>
              <a:rPr lang="en-US" sz="3400" b="0" dirty="0">
                <a:solidFill>
                  <a:srgbClr val="FFFFFF"/>
                </a:solidFill>
                <a:effectLst>
                  <a:outerShdw blurRad="38100" dist="38100" dir="2700000" algn="tl" rotWithShape="0">
                    <a:prstClr val="black">
                      <a:alpha val="20000"/>
                    </a:prstClr>
                  </a:outerShdw>
                </a:effectLst>
                <a:latin typeface="+mn-lt"/>
              </a:rPr>
              <a:t>Mini-Lesson 2 | Science</a:t>
            </a:r>
          </a:p>
        </p:txBody>
      </p:sp>
      <p:sp>
        <p:nvSpPr>
          <p:cNvPr id="11" name="Title 3">
            <a:extLst>
              <a:ext uri="{FF2B5EF4-FFF2-40B4-BE49-F238E27FC236}">
                <a16:creationId xmlns:a16="http://schemas.microsoft.com/office/drawing/2014/main" id="{E11CA040-E4A4-582F-B130-58B97B7EEE03}"/>
              </a:ext>
            </a:extLst>
          </p:cNvPr>
          <p:cNvSpPr txBox="1">
            <a:spLocks/>
          </p:cNvSpPr>
          <p:nvPr/>
        </p:nvSpPr>
        <p:spPr>
          <a:xfrm>
            <a:off x="759393" y="1566220"/>
            <a:ext cx="8630246" cy="82350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l"/>
            <a:r>
              <a:rPr lang="en-US" sz="8000" dirty="0">
                <a:solidFill>
                  <a:srgbClr val="FFFFFF"/>
                </a:solidFill>
                <a:effectLst>
                  <a:outerShdw blurRad="38100" dist="38100" dir="2700000" algn="tl" rotWithShape="0">
                    <a:prstClr val="black">
                      <a:alpha val="20000"/>
                    </a:prstClr>
                  </a:outerShdw>
                </a:effectLst>
                <a:latin typeface="+mn-lt"/>
              </a:rPr>
              <a:t>Answer Awareness</a:t>
            </a:r>
          </a:p>
        </p:txBody>
      </p:sp>
      <p:grpSp>
        <p:nvGrpSpPr>
          <p:cNvPr id="21" name="Group 20">
            <a:extLst>
              <a:ext uri="{FF2B5EF4-FFF2-40B4-BE49-F238E27FC236}">
                <a16:creationId xmlns:a16="http://schemas.microsoft.com/office/drawing/2014/main" id="{02FCAA0C-AAF0-675A-A706-43A4A2DE61AE}"/>
              </a:ext>
            </a:extLst>
          </p:cNvPr>
          <p:cNvGrpSpPr/>
          <p:nvPr/>
        </p:nvGrpSpPr>
        <p:grpSpPr>
          <a:xfrm>
            <a:off x="9591677" y="507060"/>
            <a:ext cx="2252662" cy="402578"/>
            <a:chOff x="9591677" y="507060"/>
            <a:chExt cx="2252662" cy="402578"/>
          </a:xfrm>
        </p:grpSpPr>
        <p:sp>
          <p:nvSpPr>
            <p:cNvPr id="22" name="Title 3">
              <a:extLst>
                <a:ext uri="{FF2B5EF4-FFF2-40B4-BE49-F238E27FC236}">
                  <a16:creationId xmlns:a16="http://schemas.microsoft.com/office/drawing/2014/main" id="{039CB124-1DFC-5A5D-3451-FE5A2A45D2CC}"/>
                </a:ext>
              </a:extLst>
            </p:cNvPr>
            <p:cNvSpPr txBox="1">
              <a:spLocks/>
            </p:cNvSpPr>
            <p:nvPr/>
          </p:nvSpPr>
          <p:spPr>
            <a:xfrm>
              <a:off x="9826273" y="507060"/>
              <a:ext cx="2018066" cy="40257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l"/>
              <a:r>
                <a:rPr lang="en-US" sz="2000" dirty="0">
                  <a:solidFill>
                    <a:schemeClr val="bg1"/>
                  </a:solidFill>
                  <a:effectLst>
                    <a:outerShdw blurRad="38100" dist="38100" dir="2700000" algn="tl" rotWithShape="0">
                      <a:prstClr val="black">
                        <a:alpha val="20000"/>
                      </a:prstClr>
                    </a:outerShdw>
                  </a:effectLst>
                </a:rPr>
                <a:t>Time Mastery</a:t>
              </a:r>
            </a:p>
          </p:txBody>
        </p:sp>
        <p:grpSp>
          <p:nvGrpSpPr>
            <p:cNvPr id="23" name="Group 22">
              <a:extLst>
                <a:ext uri="{FF2B5EF4-FFF2-40B4-BE49-F238E27FC236}">
                  <a16:creationId xmlns:a16="http://schemas.microsoft.com/office/drawing/2014/main" id="{529A8EF7-9897-2C90-92FE-C2F4D7EB64BC}"/>
                </a:ext>
              </a:extLst>
            </p:cNvPr>
            <p:cNvGrpSpPr/>
            <p:nvPr/>
          </p:nvGrpSpPr>
          <p:grpSpPr>
            <a:xfrm>
              <a:off x="9591677" y="545978"/>
              <a:ext cx="222690" cy="228545"/>
              <a:chOff x="9591677" y="545978"/>
              <a:chExt cx="222690" cy="228545"/>
            </a:xfrm>
            <a:effectLst>
              <a:outerShdw blurRad="114300" dist="12700" algn="tl" rotWithShape="0">
                <a:prstClr val="black">
                  <a:alpha val="30000"/>
                </a:prstClr>
              </a:outerShdw>
            </a:effectLst>
          </p:grpSpPr>
          <p:sp>
            <p:nvSpPr>
              <p:cNvPr id="24" name="Freeform: Shape 23">
                <a:extLst>
                  <a:ext uri="{FF2B5EF4-FFF2-40B4-BE49-F238E27FC236}">
                    <a16:creationId xmlns:a16="http://schemas.microsoft.com/office/drawing/2014/main" id="{70AA39CF-47E0-B25F-04FF-A7117E20D07F}"/>
                  </a:ext>
                </a:extLst>
              </p:cNvPr>
              <p:cNvSpPr/>
              <p:nvPr/>
            </p:nvSpPr>
            <p:spPr>
              <a:xfrm>
                <a:off x="9669359" y="545978"/>
                <a:ext cx="67325" cy="69126"/>
              </a:xfrm>
              <a:custGeom>
                <a:avLst/>
                <a:gdLst>
                  <a:gd name="connsiteX0" fmla="*/ 275119 w 552084"/>
                  <a:gd name="connsiteY0" fmla="*/ 0 h 566856"/>
                  <a:gd name="connsiteX1" fmla="*/ 0 w 552084"/>
                  <a:gd name="connsiteY1" fmla="*/ 566856 h 566856"/>
                  <a:gd name="connsiteX2" fmla="*/ 552085 w 552084"/>
                  <a:gd name="connsiteY2" fmla="*/ 566856 h 566856"/>
                  <a:gd name="connsiteX3" fmla="*/ 275119 w 552084"/>
                  <a:gd name="connsiteY3" fmla="*/ 0 h 566856"/>
                </a:gdLst>
                <a:ahLst/>
                <a:cxnLst>
                  <a:cxn ang="0">
                    <a:pos x="connsiteX0" y="connsiteY0"/>
                  </a:cxn>
                  <a:cxn ang="0">
                    <a:pos x="connsiteX1" y="connsiteY1"/>
                  </a:cxn>
                  <a:cxn ang="0">
                    <a:pos x="connsiteX2" y="connsiteY2"/>
                  </a:cxn>
                  <a:cxn ang="0">
                    <a:pos x="connsiteX3" y="connsiteY3"/>
                  </a:cxn>
                </a:cxnLst>
                <a:rect l="l" t="t" r="r" b="b"/>
                <a:pathLst>
                  <a:path w="552084" h="566856">
                    <a:moveTo>
                      <a:pt x="275119" y="0"/>
                    </a:moveTo>
                    <a:lnTo>
                      <a:pt x="0" y="566856"/>
                    </a:lnTo>
                    <a:lnTo>
                      <a:pt x="552085" y="566856"/>
                    </a:lnTo>
                    <a:lnTo>
                      <a:pt x="275119" y="0"/>
                    </a:lnTo>
                    <a:close/>
                  </a:path>
                </a:pathLst>
              </a:custGeom>
              <a:solidFill>
                <a:srgbClr val="FFFFFF"/>
              </a:solidFill>
              <a:ln w="18383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D0D7A3-F837-6D0E-C09D-42AA86739D72}"/>
                  </a:ext>
                </a:extLst>
              </p:cNvPr>
              <p:cNvSpPr/>
              <p:nvPr/>
            </p:nvSpPr>
            <p:spPr>
              <a:xfrm>
                <a:off x="9630856" y="635595"/>
                <a:ext cx="144332" cy="58318"/>
              </a:xfrm>
              <a:custGeom>
                <a:avLst/>
                <a:gdLst>
                  <a:gd name="connsiteX0" fmla="*/ 232651 w 1183566"/>
                  <a:gd name="connsiteY0" fmla="*/ 0 h 478227"/>
                  <a:gd name="connsiteX1" fmla="*/ 950916 w 1183566"/>
                  <a:gd name="connsiteY1" fmla="*/ 0 h 478227"/>
                  <a:gd name="connsiteX2" fmla="*/ 1183567 w 1183566"/>
                  <a:gd name="connsiteY2" fmla="*/ 478227 h 478227"/>
                  <a:gd name="connsiteX3" fmla="*/ 0 w 1183566"/>
                  <a:gd name="connsiteY3" fmla="*/ 478227 h 478227"/>
                  <a:gd name="connsiteX4" fmla="*/ 232651 w 1183566"/>
                  <a:gd name="connsiteY4" fmla="*/ 0 h 47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66" h="478227">
                    <a:moveTo>
                      <a:pt x="232651" y="0"/>
                    </a:moveTo>
                    <a:lnTo>
                      <a:pt x="950916" y="0"/>
                    </a:lnTo>
                    <a:lnTo>
                      <a:pt x="1183567" y="478227"/>
                    </a:lnTo>
                    <a:lnTo>
                      <a:pt x="0" y="478227"/>
                    </a:lnTo>
                    <a:lnTo>
                      <a:pt x="232651" y="0"/>
                    </a:lnTo>
                    <a:close/>
                  </a:path>
                </a:pathLst>
              </a:custGeom>
              <a:solidFill>
                <a:srgbClr val="FFFFFF">
                  <a:alpha val="25098"/>
                </a:srgbClr>
              </a:solidFill>
              <a:ln w="183833"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2F1D062-A660-A78A-834B-B0E4A64C99A0}"/>
                  </a:ext>
                </a:extLst>
              </p:cNvPr>
              <p:cNvSpPr/>
              <p:nvPr/>
            </p:nvSpPr>
            <p:spPr>
              <a:xfrm>
                <a:off x="9591677" y="714178"/>
                <a:ext cx="222690" cy="60345"/>
              </a:xfrm>
              <a:custGeom>
                <a:avLst/>
                <a:gdLst>
                  <a:gd name="connsiteX0" fmla="*/ 241883 w 1826127"/>
                  <a:gd name="connsiteY0" fmla="*/ 0 h 494845"/>
                  <a:gd name="connsiteX1" fmla="*/ 0 w 1826127"/>
                  <a:gd name="connsiteY1" fmla="*/ 494845 h 494845"/>
                  <a:gd name="connsiteX2" fmla="*/ 1826127 w 1826127"/>
                  <a:gd name="connsiteY2" fmla="*/ 494845 h 494845"/>
                  <a:gd name="connsiteX3" fmla="*/ 1584244 w 1826127"/>
                  <a:gd name="connsiteY3" fmla="*/ 0 h 494845"/>
                  <a:gd name="connsiteX4" fmla="*/ 241883 w 1826127"/>
                  <a:gd name="connsiteY4" fmla="*/ 0 h 494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127" h="494845">
                    <a:moveTo>
                      <a:pt x="241883" y="0"/>
                    </a:moveTo>
                    <a:lnTo>
                      <a:pt x="0" y="494845"/>
                    </a:lnTo>
                    <a:lnTo>
                      <a:pt x="1826127" y="494845"/>
                    </a:lnTo>
                    <a:lnTo>
                      <a:pt x="1584244" y="0"/>
                    </a:lnTo>
                    <a:lnTo>
                      <a:pt x="241883" y="0"/>
                    </a:lnTo>
                    <a:close/>
                  </a:path>
                </a:pathLst>
              </a:custGeom>
              <a:solidFill>
                <a:srgbClr val="FFFFFF">
                  <a:alpha val="25098"/>
                </a:srgbClr>
              </a:solidFill>
              <a:ln w="18383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156875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4940D-E566-4504-A4F8-6FC32F28BA64}"/>
              </a:ext>
            </a:extLst>
          </p:cNvPr>
          <p:cNvSpPr>
            <a:spLocks noGrp="1"/>
          </p:cNvSpPr>
          <p:nvPr>
            <p:ph type="body" sz="quarter" idx="4294967295"/>
          </p:nvPr>
        </p:nvSpPr>
        <p:spPr>
          <a:xfrm>
            <a:off x="10764982" y="128212"/>
            <a:ext cx="1227615" cy="475384"/>
          </a:xfrm>
        </p:spPr>
        <p:txBody>
          <a:bodyPr>
            <a:normAutofit lnSpcReduction="10000"/>
          </a:bodyPr>
          <a:lstStyle/>
          <a:p>
            <a:r>
              <a:rPr lang="en-US" dirty="0"/>
              <a:t>X.1</a:t>
            </a:r>
          </a:p>
        </p:txBody>
      </p:sp>
      <p:sp>
        <p:nvSpPr>
          <p:cNvPr id="11" name="Text Placeholder 1">
            <a:extLst>
              <a:ext uri="{FF2B5EF4-FFF2-40B4-BE49-F238E27FC236}">
                <a16:creationId xmlns:a16="http://schemas.microsoft.com/office/drawing/2014/main" id="{D3149D14-273E-474C-8928-9350A79A4D6F}"/>
              </a:ext>
            </a:extLst>
          </p:cNvPr>
          <p:cNvSpPr txBox="1">
            <a:spLocks/>
          </p:cNvSpPr>
          <p:nvPr/>
        </p:nvSpPr>
        <p:spPr>
          <a:xfrm>
            <a:off x="10764982" y="128212"/>
            <a:ext cx="1227615" cy="475384"/>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30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X.2</a:t>
            </a:r>
            <a:endParaRPr lang="en-US" dirty="0"/>
          </a:p>
        </p:txBody>
      </p:sp>
      <p:sp>
        <p:nvSpPr>
          <p:cNvPr id="12" name="Rectangle 11">
            <a:extLst>
              <a:ext uri="{FF2B5EF4-FFF2-40B4-BE49-F238E27FC236}">
                <a16:creationId xmlns:a16="http://schemas.microsoft.com/office/drawing/2014/main" id="{CB4E93A9-E334-C942-9F40-B12508C8C67E}"/>
              </a:ext>
            </a:extLst>
          </p:cNvPr>
          <p:cNvSpPr/>
          <p:nvPr/>
        </p:nvSpPr>
        <p:spPr>
          <a:xfrm rot="10800000">
            <a:off x="0" y="-18185"/>
            <a:ext cx="12192000" cy="730873"/>
          </a:xfrm>
          <a:prstGeom prst="rect">
            <a:avLst/>
          </a:prstGeom>
          <a:gradFill>
            <a:gsLst>
              <a:gs pos="85000">
                <a:srgbClr val="90CA5A"/>
              </a:gs>
              <a:gs pos="0">
                <a:srgbClr val="CDE7C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3">
            <a:extLst>
              <a:ext uri="{FF2B5EF4-FFF2-40B4-BE49-F238E27FC236}">
                <a16:creationId xmlns:a16="http://schemas.microsoft.com/office/drawing/2014/main" id="{C6785A37-6F6A-B947-A8D9-873E6DF9AD1C}"/>
              </a:ext>
            </a:extLst>
          </p:cNvPr>
          <p:cNvSpPr txBox="1">
            <a:spLocks/>
          </p:cNvSpPr>
          <p:nvPr/>
        </p:nvSpPr>
        <p:spPr>
          <a:xfrm>
            <a:off x="199403" y="70936"/>
            <a:ext cx="4185985" cy="641752"/>
          </a:xfrm>
          <a:prstGeom prst="rect">
            <a:avLst/>
          </a:prstGeom>
        </p:spPr>
        <p:txBody>
          <a:bodyPr vert="horz" lIns="91440" tIns="45720" rIns="91440" bIns="45720" rtlCol="0" anchor="t" anchorCtr="0">
            <a:noAutofit/>
            <a:scene3d>
              <a:camera prst="orthographicFront"/>
              <a:lightRig rig="threePt" dir="t"/>
            </a:scene3d>
            <a:flatTx/>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l"/>
            <a:r>
              <a:rPr lang="en-US" sz="4000" dirty="0">
                <a:solidFill>
                  <a:schemeClr val="bg1"/>
                </a:solidFill>
                <a:effectLst>
                  <a:outerShdw blurRad="38100" dist="38100" dir="2700000" algn="tl" rotWithShape="0">
                    <a:prstClr val="black">
                      <a:alpha val="30000"/>
                    </a:prstClr>
                  </a:outerShdw>
                </a:effectLst>
              </a:rPr>
              <a:t>Answer Awareness</a:t>
            </a:r>
          </a:p>
        </p:txBody>
      </p:sp>
      <p:pic>
        <p:nvPicPr>
          <p:cNvPr id="3" name="Picture 2">
            <a:extLst>
              <a:ext uri="{FF2B5EF4-FFF2-40B4-BE49-F238E27FC236}">
                <a16:creationId xmlns:a16="http://schemas.microsoft.com/office/drawing/2014/main" id="{86EBE77A-C94D-DE48-9BFC-6AD90C80582C}"/>
              </a:ext>
            </a:extLst>
          </p:cNvPr>
          <p:cNvPicPr>
            <a:picLocks noChangeAspect="1"/>
          </p:cNvPicPr>
          <p:nvPr/>
        </p:nvPicPr>
        <p:blipFill rotWithShape="1">
          <a:blip r:embed="rId2">
            <a:alphaModFix amt="50000"/>
          </a:blip>
          <a:srcRect t="73820" b="15523"/>
          <a:stretch/>
        </p:blipFill>
        <p:spPr>
          <a:xfrm flipH="1">
            <a:off x="6034405" y="-18186"/>
            <a:ext cx="6153325" cy="730874"/>
          </a:xfrm>
          <a:prstGeom prst="rect">
            <a:avLst/>
          </a:prstGeom>
        </p:spPr>
      </p:pic>
      <p:sp>
        <p:nvSpPr>
          <p:cNvPr id="4" name="Text Placeholder 4">
            <a:extLst>
              <a:ext uri="{FF2B5EF4-FFF2-40B4-BE49-F238E27FC236}">
                <a16:creationId xmlns:a16="http://schemas.microsoft.com/office/drawing/2014/main" id="{DA7119A1-CFBB-D18D-ED2B-A0E67B8C94F4}"/>
              </a:ext>
            </a:extLst>
          </p:cNvPr>
          <p:cNvSpPr txBox="1">
            <a:spLocks/>
          </p:cNvSpPr>
          <p:nvPr/>
        </p:nvSpPr>
        <p:spPr>
          <a:xfrm>
            <a:off x="822959" y="1658784"/>
            <a:ext cx="2939415" cy="539106"/>
          </a:xfrm>
          <a:prstGeom prst="rect">
            <a:avLst/>
          </a:prstGeom>
        </p:spPr>
        <p:txBody>
          <a:bodyPr vert="horz" lIns="91440" tIns="45720" rIns="91440" bIns="45720" rtlCol="0">
            <a:noAutofit/>
          </a:bodyPr>
          <a:lstStyle>
            <a:lvl1pPr marL="514350" indent="-514350" algn="l" defTabSz="914400" rtl="0" eaLnBrk="1" latinLnBrk="0" hangingPunct="1">
              <a:lnSpc>
                <a:spcPct val="100000"/>
              </a:lnSpc>
              <a:spcBef>
                <a:spcPts val="0"/>
              </a:spcBef>
              <a:spcAft>
                <a:spcPts val="0"/>
              </a:spcAft>
              <a:buFont typeface="+mj-lt"/>
              <a:buAutoNum type="arabicPeriod"/>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90CA5A"/>
                </a:solidFill>
              </a:rPr>
              <a:t>Learning Targets</a:t>
            </a:r>
          </a:p>
        </p:txBody>
      </p:sp>
      <p:cxnSp>
        <p:nvCxnSpPr>
          <p:cNvPr id="5" name="Straight Connector 4">
            <a:extLst>
              <a:ext uri="{FF2B5EF4-FFF2-40B4-BE49-F238E27FC236}">
                <a16:creationId xmlns:a16="http://schemas.microsoft.com/office/drawing/2014/main" id="{4A9115D3-7B48-3E46-2B93-1C672EFB4E0C}"/>
              </a:ext>
            </a:extLst>
          </p:cNvPr>
          <p:cNvCxnSpPr>
            <a:cxnSpLocks/>
          </p:cNvCxnSpPr>
          <p:nvPr/>
        </p:nvCxnSpPr>
        <p:spPr>
          <a:xfrm>
            <a:off x="899160" y="2197893"/>
            <a:ext cx="10401300" cy="0"/>
          </a:xfrm>
          <a:prstGeom prst="line">
            <a:avLst/>
          </a:prstGeom>
          <a:ln w="15875">
            <a:solidFill>
              <a:srgbClr val="57536A"/>
            </a:solidFill>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78ADB247-3044-20C7-D345-94DC75B7BE9A}"/>
              </a:ext>
            </a:extLst>
          </p:cNvPr>
          <p:cNvSpPr txBox="1">
            <a:spLocks/>
          </p:cNvSpPr>
          <p:nvPr/>
        </p:nvSpPr>
        <p:spPr>
          <a:xfrm>
            <a:off x="819787" y="2461029"/>
            <a:ext cx="10559002" cy="2015968"/>
          </a:xfrm>
          <a:prstGeom prst="rect">
            <a:avLst/>
          </a:prstGeom>
        </p:spPr>
        <p:txBody>
          <a:bodyPr vert="horz" wrap="square"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Aft>
                <a:spcPts val="1800"/>
              </a:spcAft>
              <a:buFont typeface="+mj-lt"/>
              <a:buAutoNum type="arabicPeriod"/>
            </a:pPr>
            <a:r>
              <a:rPr lang="en-US" sz="2800" b="1" dirty="0">
                <a:solidFill>
                  <a:srgbClr val="211D1E"/>
                </a:solidFill>
                <a:latin typeface="Roboto" panose="02000000000000000000" pitchFamily="2" charset="0"/>
              </a:rPr>
              <a:t> </a:t>
            </a:r>
            <a:r>
              <a:rPr lang="en-US" sz="2800" dirty="0">
                <a:solidFill>
                  <a:srgbClr val="211D1E"/>
                </a:solidFill>
                <a:latin typeface="Roboto" panose="02000000000000000000" pitchFamily="2" charset="0"/>
              </a:rPr>
              <a:t>Use the structure of the answer choices to avoid unnecessary </a:t>
            </a:r>
            <a:br>
              <a:rPr lang="en-US" sz="2800" dirty="0">
                <a:solidFill>
                  <a:srgbClr val="211D1E"/>
                </a:solidFill>
                <a:latin typeface="Roboto" panose="02000000000000000000" pitchFamily="2" charset="0"/>
              </a:rPr>
            </a:br>
            <a:r>
              <a:rPr lang="en-US" sz="2800" dirty="0">
                <a:solidFill>
                  <a:srgbClr val="211D1E"/>
                </a:solidFill>
                <a:latin typeface="Roboto" panose="02000000000000000000" pitchFamily="2" charset="0"/>
              </a:rPr>
              <a:t> precision or consideration.</a:t>
            </a:r>
          </a:p>
          <a:p>
            <a:pPr marL="514350" indent="-514350">
              <a:spcAft>
                <a:spcPts val="1800"/>
              </a:spcAft>
              <a:buFont typeface="+mj-lt"/>
              <a:buAutoNum type="arabicPeriod"/>
            </a:pPr>
            <a:r>
              <a:rPr lang="en-US" sz="2800" b="1" dirty="0">
                <a:solidFill>
                  <a:srgbClr val="211D1E"/>
                </a:solidFill>
                <a:latin typeface="Roboto" panose="02000000000000000000" pitchFamily="2" charset="0"/>
              </a:rPr>
              <a:t> </a:t>
            </a:r>
            <a:r>
              <a:rPr lang="en-US" sz="2800" dirty="0">
                <a:solidFill>
                  <a:srgbClr val="211D1E"/>
                </a:solidFill>
                <a:latin typeface="Roboto" panose="02000000000000000000" pitchFamily="2" charset="0"/>
              </a:rPr>
              <a:t>Identify clues in the answer choices to save time and increase </a:t>
            </a:r>
            <a:br>
              <a:rPr lang="en-US" sz="2800" dirty="0">
                <a:solidFill>
                  <a:srgbClr val="211D1E"/>
                </a:solidFill>
                <a:latin typeface="Roboto" panose="02000000000000000000" pitchFamily="2" charset="0"/>
              </a:rPr>
            </a:br>
            <a:r>
              <a:rPr lang="en-US" sz="2800" dirty="0">
                <a:solidFill>
                  <a:srgbClr val="211D1E"/>
                </a:solidFill>
                <a:latin typeface="Roboto" panose="02000000000000000000" pitchFamily="2" charset="0"/>
              </a:rPr>
              <a:t> focus.</a:t>
            </a:r>
          </a:p>
        </p:txBody>
      </p:sp>
    </p:spTree>
    <p:extLst>
      <p:ext uri="{BB962C8B-B14F-4D97-AF65-F5344CB8AC3E}">
        <p14:creationId xmlns:p14="http://schemas.microsoft.com/office/powerpoint/2010/main" val="210750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Text Placeholder 1">
            <a:extLst>
              <a:ext uri="{FF2B5EF4-FFF2-40B4-BE49-F238E27FC236}">
                <a16:creationId xmlns:a16="http://schemas.microsoft.com/office/drawing/2014/main" id="{5F3544CD-CD49-2A48-A7AB-72AA3F990343}"/>
              </a:ext>
            </a:extLst>
          </p:cNvPr>
          <p:cNvSpPr>
            <a:spLocks noGrp="1"/>
          </p:cNvSpPr>
          <p:nvPr>
            <p:ph type="body" sz="quarter" idx="4294967295"/>
          </p:nvPr>
        </p:nvSpPr>
        <p:spPr>
          <a:xfrm>
            <a:off x="10764982" y="128212"/>
            <a:ext cx="1227615" cy="475384"/>
          </a:xfrm>
        </p:spPr>
        <p:txBody>
          <a:bodyPr>
            <a:normAutofit lnSpcReduction="10000"/>
          </a:bodyPr>
          <a:lstStyle/>
          <a:p>
            <a:r>
              <a:rPr lang="en-US" dirty="0"/>
              <a:t>X.1</a:t>
            </a:r>
          </a:p>
        </p:txBody>
      </p:sp>
      <p:sp>
        <p:nvSpPr>
          <p:cNvPr id="21" name="Text Placeholder 1">
            <a:extLst>
              <a:ext uri="{FF2B5EF4-FFF2-40B4-BE49-F238E27FC236}">
                <a16:creationId xmlns:a16="http://schemas.microsoft.com/office/drawing/2014/main" id="{5C0C37A0-EEEA-3147-809F-97220D49A71C}"/>
              </a:ext>
            </a:extLst>
          </p:cNvPr>
          <p:cNvSpPr txBox="1">
            <a:spLocks/>
          </p:cNvSpPr>
          <p:nvPr/>
        </p:nvSpPr>
        <p:spPr>
          <a:xfrm>
            <a:off x="10764982" y="128212"/>
            <a:ext cx="1227615" cy="475384"/>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30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X.2</a:t>
            </a:r>
            <a:endParaRPr lang="en-US" dirty="0"/>
          </a:p>
        </p:txBody>
      </p:sp>
      <p:sp>
        <p:nvSpPr>
          <p:cNvPr id="22" name="Rectangle 21">
            <a:extLst>
              <a:ext uri="{FF2B5EF4-FFF2-40B4-BE49-F238E27FC236}">
                <a16:creationId xmlns:a16="http://schemas.microsoft.com/office/drawing/2014/main" id="{7087E176-F8D7-3440-B856-29D972CC56E6}"/>
              </a:ext>
            </a:extLst>
          </p:cNvPr>
          <p:cNvSpPr/>
          <p:nvPr/>
        </p:nvSpPr>
        <p:spPr>
          <a:xfrm rot="10800000">
            <a:off x="0" y="-18185"/>
            <a:ext cx="12192000" cy="730873"/>
          </a:xfrm>
          <a:prstGeom prst="rect">
            <a:avLst/>
          </a:prstGeom>
          <a:gradFill>
            <a:gsLst>
              <a:gs pos="85000">
                <a:srgbClr val="90CA5A"/>
              </a:gs>
              <a:gs pos="0">
                <a:srgbClr val="CDE7C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3">
            <a:extLst>
              <a:ext uri="{FF2B5EF4-FFF2-40B4-BE49-F238E27FC236}">
                <a16:creationId xmlns:a16="http://schemas.microsoft.com/office/drawing/2014/main" id="{385EE249-A7BD-5745-99FD-293DBB002124}"/>
              </a:ext>
            </a:extLst>
          </p:cNvPr>
          <p:cNvSpPr txBox="1">
            <a:spLocks/>
          </p:cNvSpPr>
          <p:nvPr/>
        </p:nvSpPr>
        <p:spPr>
          <a:xfrm>
            <a:off x="199403" y="70936"/>
            <a:ext cx="4185985" cy="641752"/>
          </a:xfrm>
          <a:prstGeom prst="rect">
            <a:avLst/>
          </a:prstGeom>
        </p:spPr>
        <p:txBody>
          <a:bodyPr vert="horz" lIns="91440" tIns="45720" rIns="91440" bIns="45720" rtlCol="0" anchor="t" anchorCtr="0">
            <a:noAutofit/>
            <a:scene3d>
              <a:camera prst="orthographicFront"/>
              <a:lightRig rig="threePt" dir="t"/>
            </a:scene3d>
            <a:flatTx/>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l"/>
            <a:r>
              <a:rPr lang="en-US" sz="4000" dirty="0">
                <a:solidFill>
                  <a:schemeClr val="bg1"/>
                </a:solidFill>
                <a:effectLst>
                  <a:outerShdw blurRad="38100" dist="38100" dir="2700000" algn="tl" rotWithShape="0">
                    <a:prstClr val="black">
                      <a:alpha val="30000"/>
                    </a:prstClr>
                  </a:outerShdw>
                </a:effectLst>
              </a:rPr>
              <a:t>Answer Awareness</a:t>
            </a:r>
          </a:p>
        </p:txBody>
      </p:sp>
      <p:pic>
        <p:nvPicPr>
          <p:cNvPr id="24" name="Picture 23">
            <a:extLst>
              <a:ext uri="{FF2B5EF4-FFF2-40B4-BE49-F238E27FC236}">
                <a16:creationId xmlns:a16="http://schemas.microsoft.com/office/drawing/2014/main" id="{EA577824-D62E-F143-888F-D327318630A5}"/>
              </a:ext>
            </a:extLst>
          </p:cNvPr>
          <p:cNvPicPr>
            <a:picLocks noChangeAspect="1"/>
          </p:cNvPicPr>
          <p:nvPr/>
        </p:nvPicPr>
        <p:blipFill rotWithShape="1">
          <a:blip r:embed="rId2">
            <a:alphaModFix amt="50000"/>
          </a:blip>
          <a:srcRect t="73820" b="15523"/>
          <a:stretch/>
        </p:blipFill>
        <p:spPr>
          <a:xfrm flipH="1">
            <a:off x="6034405" y="-18186"/>
            <a:ext cx="6153325" cy="730874"/>
          </a:xfrm>
          <a:prstGeom prst="rect">
            <a:avLst/>
          </a:prstGeom>
        </p:spPr>
      </p:pic>
      <p:sp>
        <p:nvSpPr>
          <p:cNvPr id="25" name="Title 3">
            <a:extLst>
              <a:ext uri="{FF2B5EF4-FFF2-40B4-BE49-F238E27FC236}">
                <a16:creationId xmlns:a16="http://schemas.microsoft.com/office/drawing/2014/main" id="{9A6DADC4-AEBF-8C48-9A02-1E2FB8B07741}"/>
              </a:ext>
            </a:extLst>
          </p:cNvPr>
          <p:cNvSpPr txBox="1">
            <a:spLocks/>
          </p:cNvSpPr>
          <p:nvPr/>
        </p:nvSpPr>
        <p:spPr>
          <a:xfrm>
            <a:off x="11063387" y="70936"/>
            <a:ext cx="1028912" cy="64175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US" sz="4000" dirty="0">
                <a:solidFill>
                  <a:schemeClr val="bg1"/>
                </a:solidFill>
                <a:effectLst>
                  <a:outerShdw blurRad="38100" dist="38100" dir="2700000" algn="tl" rotWithShape="0">
                    <a:prstClr val="black">
                      <a:alpha val="35000"/>
                    </a:prstClr>
                  </a:outerShdw>
                </a:effectLst>
              </a:rPr>
              <a:t>X.1</a:t>
            </a:r>
          </a:p>
        </p:txBody>
      </p:sp>
      <p:sp>
        <p:nvSpPr>
          <p:cNvPr id="2" name="Text Placeholder 2">
            <a:extLst>
              <a:ext uri="{FF2B5EF4-FFF2-40B4-BE49-F238E27FC236}">
                <a16:creationId xmlns:a16="http://schemas.microsoft.com/office/drawing/2014/main" id="{2C46F7D9-A5AD-62C8-66BB-25A40DDB18BB}"/>
              </a:ext>
            </a:extLst>
          </p:cNvPr>
          <p:cNvSpPr txBox="1">
            <a:spLocks/>
          </p:cNvSpPr>
          <p:nvPr/>
        </p:nvSpPr>
        <p:spPr>
          <a:xfrm>
            <a:off x="541020" y="948830"/>
            <a:ext cx="11109960" cy="3909788"/>
          </a:xfrm>
          <a:prstGeom prst="rect">
            <a:avLst/>
          </a:prstGeom>
        </p:spPr>
        <p:txBody>
          <a:bodyPr vert="horz" wrap="square" lIns="91440" tIns="45720" rIns="91440" bIns="45720" rtlCol="0">
            <a:spAutoFit/>
          </a:bodyPr>
          <a:lstStyle>
            <a:lvl1pPr marL="465138" indent="-465138"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69913" indent="-569913">
              <a:lnSpc>
                <a:spcPct val="100000"/>
              </a:lnSpc>
              <a:spcAft>
                <a:spcPts val="1000"/>
              </a:spcAft>
            </a:pPr>
            <a:r>
              <a:rPr lang="en-US" sz="2400" b="1" dirty="0"/>
              <a:t>39.	</a:t>
            </a:r>
            <a:r>
              <a:rPr lang="en-US" sz="2400" dirty="0"/>
              <a:t>If the student were to remove the heat source from the end of the rod at 2 ½ minutes and keep the heat source away for a total of 5 minutes before returning it to the rod, which of the following is most likely to be the time at which the cool end of the rod reaches the temperature of the heated end of the rod (including the time already elapsed)?</a:t>
            </a:r>
          </a:p>
          <a:p>
            <a:pPr marL="1085850" indent="-514350">
              <a:buAutoNum type="alphaUcParenR"/>
            </a:pPr>
            <a:r>
              <a:rPr lang="en-US" sz="2400" dirty="0"/>
              <a:t> Less than 10 minutes</a:t>
            </a:r>
          </a:p>
          <a:p>
            <a:pPr marL="1085850" indent="-514350">
              <a:buAutoNum type="alphaUcParenR"/>
            </a:pPr>
            <a:r>
              <a:rPr lang="en-US" sz="2400" dirty="0"/>
              <a:t> Exactly 10 minutes</a:t>
            </a:r>
          </a:p>
          <a:p>
            <a:pPr marL="1085850" indent="-514350">
              <a:buAutoNum type="alphaUcParenR"/>
            </a:pPr>
            <a:r>
              <a:rPr lang="en-US" sz="2400" dirty="0"/>
              <a:t> More than 10 minutes</a:t>
            </a:r>
          </a:p>
          <a:p>
            <a:pPr marL="1085850" indent="-514350">
              <a:buAutoNum type="alphaUcParenR"/>
            </a:pPr>
            <a:r>
              <a:rPr lang="en-US" sz="2400" dirty="0"/>
              <a:t> This cannot be determined.</a:t>
            </a:r>
          </a:p>
        </p:txBody>
      </p:sp>
      <p:grpSp>
        <p:nvGrpSpPr>
          <p:cNvPr id="3" name="Slide Sequence Indicator">
            <a:extLst>
              <a:ext uri="{FF2B5EF4-FFF2-40B4-BE49-F238E27FC236}">
                <a16:creationId xmlns:a16="http://schemas.microsoft.com/office/drawing/2014/main" id="{923E16BE-6DE1-076D-C731-CFE410071F8C}"/>
              </a:ext>
            </a:extLst>
          </p:cNvPr>
          <p:cNvGrpSpPr/>
          <p:nvPr/>
        </p:nvGrpSpPr>
        <p:grpSpPr>
          <a:xfrm>
            <a:off x="11475720" y="6562391"/>
            <a:ext cx="554352" cy="161583"/>
            <a:chOff x="11487150" y="6557850"/>
            <a:chExt cx="554352" cy="161583"/>
          </a:xfrm>
        </p:grpSpPr>
        <p:sp>
          <p:nvSpPr>
            <p:cNvPr id="4" name="Rectangle 3">
              <a:extLst>
                <a:ext uri="{FF2B5EF4-FFF2-40B4-BE49-F238E27FC236}">
                  <a16:creationId xmlns:a16="http://schemas.microsoft.com/office/drawing/2014/main" id="{301EB868-C755-9DD4-475C-4B96D40E7987}"/>
                </a:ext>
              </a:extLst>
            </p:cNvPr>
            <p:cNvSpPr/>
            <p:nvPr/>
          </p:nvSpPr>
          <p:spPr>
            <a:xfrm>
              <a:off x="11487150" y="6562950"/>
              <a:ext cx="554352" cy="1554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153C092-9AC7-106F-BDE5-EE75BB456F79}"/>
                </a:ext>
              </a:extLst>
            </p:cNvPr>
            <p:cNvSpPr txBox="1"/>
            <p:nvPr/>
          </p:nvSpPr>
          <p:spPr>
            <a:xfrm>
              <a:off x="11526836" y="6557850"/>
              <a:ext cx="495300" cy="161583"/>
            </a:xfrm>
            <a:prstGeom prst="rect">
              <a:avLst/>
            </a:prstGeom>
            <a:noFill/>
          </p:spPr>
          <p:txBody>
            <a:bodyPr wrap="square" tIns="0" bIns="0" rtlCol="0" anchor="t" anchorCtr="0">
              <a:spAutoFit/>
            </a:bodyPr>
            <a:lstStyle/>
            <a:p>
              <a:r>
                <a:rPr lang="en-US" sz="1050" dirty="0"/>
                <a:t>1 of 2</a:t>
              </a:r>
            </a:p>
          </p:txBody>
        </p:sp>
      </p:grpSp>
    </p:spTree>
    <p:extLst>
      <p:ext uri="{BB962C8B-B14F-4D97-AF65-F5344CB8AC3E}">
        <p14:creationId xmlns:p14="http://schemas.microsoft.com/office/powerpoint/2010/main" val="2780407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Text Placeholder 1">
            <a:extLst>
              <a:ext uri="{FF2B5EF4-FFF2-40B4-BE49-F238E27FC236}">
                <a16:creationId xmlns:a16="http://schemas.microsoft.com/office/drawing/2014/main" id="{5F3544CD-CD49-2A48-A7AB-72AA3F990343}"/>
              </a:ext>
            </a:extLst>
          </p:cNvPr>
          <p:cNvSpPr>
            <a:spLocks noGrp="1"/>
          </p:cNvSpPr>
          <p:nvPr>
            <p:ph type="body" sz="quarter" idx="4294967295"/>
          </p:nvPr>
        </p:nvSpPr>
        <p:spPr>
          <a:xfrm>
            <a:off x="10764982" y="128212"/>
            <a:ext cx="1227615" cy="475384"/>
          </a:xfrm>
        </p:spPr>
        <p:txBody>
          <a:bodyPr>
            <a:normAutofit lnSpcReduction="10000"/>
          </a:bodyPr>
          <a:lstStyle/>
          <a:p>
            <a:r>
              <a:rPr lang="en-US" dirty="0"/>
              <a:t>X.1</a:t>
            </a:r>
          </a:p>
        </p:txBody>
      </p:sp>
      <p:sp>
        <p:nvSpPr>
          <p:cNvPr id="21" name="Text Placeholder 1">
            <a:extLst>
              <a:ext uri="{FF2B5EF4-FFF2-40B4-BE49-F238E27FC236}">
                <a16:creationId xmlns:a16="http://schemas.microsoft.com/office/drawing/2014/main" id="{5C0C37A0-EEEA-3147-809F-97220D49A71C}"/>
              </a:ext>
            </a:extLst>
          </p:cNvPr>
          <p:cNvSpPr txBox="1">
            <a:spLocks/>
          </p:cNvSpPr>
          <p:nvPr/>
        </p:nvSpPr>
        <p:spPr>
          <a:xfrm>
            <a:off x="10764982" y="128212"/>
            <a:ext cx="1227615" cy="475384"/>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30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X.2</a:t>
            </a:r>
            <a:endParaRPr lang="en-US" dirty="0"/>
          </a:p>
        </p:txBody>
      </p:sp>
      <p:sp>
        <p:nvSpPr>
          <p:cNvPr id="22" name="Rectangle 21">
            <a:extLst>
              <a:ext uri="{FF2B5EF4-FFF2-40B4-BE49-F238E27FC236}">
                <a16:creationId xmlns:a16="http://schemas.microsoft.com/office/drawing/2014/main" id="{7087E176-F8D7-3440-B856-29D972CC56E6}"/>
              </a:ext>
            </a:extLst>
          </p:cNvPr>
          <p:cNvSpPr/>
          <p:nvPr/>
        </p:nvSpPr>
        <p:spPr>
          <a:xfrm rot="10800000">
            <a:off x="0" y="-18185"/>
            <a:ext cx="12192000" cy="730873"/>
          </a:xfrm>
          <a:prstGeom prst="rect">
            <a:avLst/>
          </a:prstGeom>
          <a:gradFill>
            <a:gsLst>
              <a:gs pos="85000">
                <a:srgbClr val="90CA5A"/>
              </a:gs>
              <a:gs pos="0">
                <a:srgbClr val="CDE7C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3">
            <a:extLst>
              <a:ext uri="{FF2B5EF4-FFF2-40B4-BE49-F238E27FC236}">
                <a16:creationId xmlns:a16="http://schemas.microsoft.com/office/drawing/2014/main" id="{385EE249-A7BD-5745-99FD-293DBB002124}"/>
              </a:ext>
            </a:extLst>
          </p:cNvPr>
          <p:cNvSpPr txBox="1">
            <a:spLocks/>
          </p:cNvSpPr>
          <p:nvPr/>
        </p:nvSpPr>
        <p:spPr>
          <a:xfrm>
            <a:off x="199403" y="70936"/>
            <a:ext cx="4185985" cy="641752"/>
          </a:xfrm>
          <a:prstGeom prst="rect">
            <a:avLst/>
          </a:prstGeom>
        </p:spPr>
        <p:txBody>
          <a:bodyPr vert="horz" lIns="91440" tIns="45720" rIns="91440" bIns="45720" rtlCol="0" anchor="t" anchorCtr="0">
            <a:noAutofit/>
            <a:scene3d>
              <a:camera prst="orthographicFront"/>
              <a:lightRig rig="threePt" dir="t"/>
            </a:scene3d>
            <a:flatTx/>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l"/>
            <a:r>
              <a:rPr lang="en-US" sz="4000" dirty="0">
                <a:solidFill>
                  <a:schemeClr val="bg1"/>
                </a:solidFill>
                <a:effectLst>
                  <a:outerShdw blurRad="38100" dist="38100" dir="2700000" algn="tl" rotWithShape="0">
                    <a:prstClr val="black">
                      <a:alpha val="30000"/>
                    </a:prstClr>
                  </a:outerShdw>
                </a:effectLst>
              </a:rPr>
              <a:t>Answer Awareness</a:t>
            </a:r>
          </a:p>
        </p:txBody>
      </p:sp>
      <p:pic>
        <p:nvPicPr>
          <p:cNvPr id="24" name="Picture 23">
            <a:extLst>
              <a:ext uri="{FF2B5EF4-FFF2-40B4-BE49-F238E27FC236}">
                <a16:creationId xmlns:a16="http://schemas.microsoft.com/office/drawing/2014/main" id="{EA577824-D62E-F143-888F-D327318630A5}"/>
              </a:ext>
            </a:extLst>
          </p:cNvPr>
          <p:cNvPicPr>
            <a:picLocks noChangeAspect="1"/>
          </p:cNvPicPr>
          <p:nvPr/>
        </p:nvPicPr>
        <p:blipFill rotWithShape="1">
          <a:blip r:embed="rId2">
            <a:alphaModFix amt="50000"/>
          </a:blip>
          <a:srcRect t="73820" b="15523"/>
          <a:stretch/>
        </p:blipFill>
        <p:spPr>
          <a:xfrm flipH="1">
            <a:off x="6034405" y="-18186"/>
            <a:ext cx="6153325" cy="730874"/>
          </a:xfrm>
          <a:prstGeom prst="rect">
            <a:avLst/>
          </a:prstGeom>
        </p:spPr>
      </p:pic>
      <p:sp>
        <p:nvSpPr>
          <p:cNvPr id="25" name="Title 3">
            <a:extLst>
              <a:ext uri="{FF2B5EF4-FFF2-40B4-BE49-F238E27FC236}">
                <a16:creationId xmlns:a16="http://schemas.microsoft.com/office/drawing/2014/main" id="{9A6DADC4-AEBF-8C48-9A02-1E2FB8B07741}"/>
              </a:ext>
            </a:extLst>
          </p:cNvPr>
          <p:cNvSpPr txBox="1">
            <a:spLocks/>
          </p:cNvSpPr>
          <p:nvPr/>
        </p:nvSpPr>
        <p:spPr>
          <a:xfrm>
            <a:off x="11063387" y="70936"/>
            <a:ext cx="1028912" cy="64175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US" sz="4000" dirty="0">
                <a:solidFill>
                  <a:schemeClr val="bg1"/>
                </a:solidFill>
                <a:effectLst>
                  <a:outerShdw blurRad="38100" dist="38100" dir="2700000" algn="tl" rotWithShape="0">
                    <a:prstClr val="black">
                      <a:alpha val="35000"/>
                    </a:prstClr>
                  </a:outerShdw>
                </a:effectLst>
              </a:rPr>
              <a:t>X.1</a:t>
            </a:r>
          </a:p>
        </p:txBody>
      </p:sp>
      <p:sp>
        <p:nvSpPr>
          <p:cNvPr id="3" name="Yellow Box">
            <a:extLst>
              <a:ext uri="{FF2B5EF4-FFF2-40B4-BE49-F238E27FC236}">
                <a16:creationId xmlns:a16="http://schemas.microsoft.com/office/drawing/2014/main" id="{51F6AE48-9791-A8F2-33F6-B4E5824DE71B}"/>
              </a:ext>
            </a:extLst>
          </p:cNvPr>
          <p:cNvSpPr/>
          <p:nvPr/>
        </p:nvSpPr>
        <p:spPr>
          <a:xfrm>
            <a:off x="1093470" y="3937182"/>
            <a:ext cx="440920" cy="431618"/>
          </a:xfrm>
          <a:prstGeom prst="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100" dirty="0"/>
          </a:p>
        </p:txBody>
      </p:sp>
      <p:pic>
        <p:nvPicPr>
          <p:cNvPr id="4" name="Small Red X">
            <a:extLst>
              <a:ext uri="{FF2B5EF4-FFF2-40B4-BE49-F238E27FC236}">
                <a16:creationId xmlns:a16="http://schemas.microsoft.com/office/drawing/2014/main" id="{57020E72-A242-05D6-8DC3-0BE52B6DAD76}"/>
              </a:ext>
            </a:extLst>
          </p:cNvPr>
          <p:cNvPicPr>
            <a:picLocks/>
          </p:cNvPicPr>
          <p:nvPr/>
        </p:nvPicPr>
        <p:blipFill>
          <a:blip r:embed="rId3"/>
          <a:stretch>
            <a:fillRect/>
          </a:stretch>
        </p:blipFill>
        <p:spPr>
          <a:xfrm>
            <a:off x="1112442" y="3027297"/>
            <a:ext cx="466344" cy="365760"/>
          </a:xfrm>
          <a:prstGeom prst="rect">
            <a:avLst/>
          </a:prstGeom>
        </p:spPr>
      </p:pic>
      <p:pic>
        <p:nvPicPr>
          <p:cNvPr id="5" name="Small Red X">
            <a:extLst>
              <a:ext uri="{FF2B5EF4-FFF2-40B4-BE49-F238E27FC236}">
                <a16:creationId xmlns:a16="http://schemas.microsoft.com/office/drawing/2014/main" id="{F0F38233-5C8B-1D47-241C-8649D75E25D2}"/>
              </a:ext>
            </a:extLst>
          </p:cNvPr>
          <p:cNvPicPr>
            <a:picLocks/>
          </p:cNvPicPr>
          <p:nvPr/>
        </p:nvPicPr>
        <p:blipFill>
          <a:blip r:embed="rId3"/>
          <a:stretch>
            <a:fillRect/>
          </a:stretch>
        </p:blipFill>
        <p:spPr>
          <a:xfrm>
            <a:off x="1112442" y="3496694"/>
            <a:ext cx="466344" cy="365760"/>
          </a:xfrm>
          <a:prstGeom prst="rect">
            <a:avLst/>
          </a:prstGeom>
        </p:spPr>
      </p:pic>
      <p:pic>
        <p:nvPicPr>
          <p:cNvPr id="6" name="Small Red X">
            <a:extLst>
              <a:ext uri="{FF2B5EF4-FFF2-40B4-BE49-F238E27FC236}">
                <a16:creationId xmlns:a16="http://schemas.microsoft.com/office/drawing/2014/main" id="{A4B4C2A4-FE48-F00A-0710-27F5D9384530}"/>
              </a:ext>
            </a:extLst>
          </p:cNvPr>
          <p:cNvPicPr>
            <a:picLocks/>
          </p:cNvPicPr>
          <p:nvPr/>
        </p:nvPicPr>
        <p:blipFill>
          <a:blip r:embed="rId3"/>
          <a:stretch>
            <a:fillRect/>
          </a:stretch>
        </p:blipFill>
        <p:spPr>
          <a:xfrm>
            <a:off x="1125142" y="4437178"/>
            <a:ext cx="466344" cy="365760"/>
          </a:xfrm>
          <a:prstGeom prst="rect">
            <a:avLst/>
          </a:prstGeom>
        </p:spPr>
      </p:pic>
      <p:sp>
        <p:nvSpPr>
          <p:cNvPr id="7" name="Text Placeholder 2">
            <a:extLst>
              <a:ext uri="{FF2B5EF4-FFF2-40B4-BE49-F238E27FC236}">
                <a16:creationId xmlns:a16="http://schemas.microsoft.com/office/drawing/2014/main" id="{1DA3943C-4D19-CADD-B79F-C3EDC46527BE}"/>
              </a:ext>
            </a:extLst>
          </p:cNvPr>
          <p:cNvSpPr txBox="1">
            <a:spLocks/>
          </p:cNvSpPr>
          <p:nvPr/>
        </p:nvSpPr>
        <p:spPr>
          <a:xfrm>
            <a:off x="541020" y="948830"/>
            <a:ext cx="11109960" cy="3909788"/>
          </a:xfrm>
          <a:prstGeom prst="rect">
            <a:avLst/>
          </a:prstGeom>
        </p:spPr>
        <p:txBody>
          <a:bodyPr vert="horz" wrap="square" lIns="91440" tIns="45720" rIns="91440" bIns="45720" rtlCol="0">
            <a:spAutoFit/>
          </a:bodyPr>
          <a:lstStyle>
            <a:lvl1pPr marL="465138" indent="-465138"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69913" indent="-569913">
              <a:lnSpc>
                <a:spcPct val="100000"/>
              </a:lnSpc>
              <a:spcAft>
                <a:spcPts val="1000"/>
              </a:spcAft>
            </a:pPr>
            <a:r>
              <a:rPr lang="en-US" sz="2400" b="1" dirty="0"/>
              <a:t>39.	</a:t>
            </a:r>
            <a:r>
              <a:rPr lang="en-US" sz="2400" dirty="0"/>
              <a:t>If the student were to remove the heat source from the end of the rod at 2 ½ minutes and keep the heat source away for a total of 5 minutes before returning it to the rod, which of the following is most likely to be the time at which the cool end of the rod reaches the temperature of the heated end of the rod (including the time already elapsed)?</a:t>
            </a:r>
          </a:p>
          <a:p>
            <a:pPr marL="1085850" indent="-514350">
              <a:buAutoNum type="alphaUcParenR"/>
            </a:pPr>
            <a:r>
              <a:rPr lang="en-US" sz="2400" dirty="0"/>
              <a:t> Less than 10 minutes</a:t>
            </a:r>
          </a:p>
          <a:p>
            <a:pPr marL="1085850" indent="-514350">
              <a:buAutoNum type="alphaUcParenR"/>
            </a:pPr>
            <a:r>
              <a:rPr lang="en-US" sz="2400" dirty="0"/>
              <a:t> Exactly 10 minutes</a:t>
            </a:r>
          </a:p>
          <a:p>
            <a:pPr marL="1085850" indent="-514350">
              <a:buAutoNum type="alphaUcParenR"/>
            </a:pPr>
            <a:r>
              <a:rPr lang="en-US" sz="2400" dirty="0"/>
              <a:t> More than 10 minutes</a:t>
            </a:r>
          </a:p>
          <a:p>
            <a:pPr marL="1085850" indent="-514350">
              <a:buAutoNum type="alphaUcParenR"/>
            </a:pPr>
            <a:r>
              <a:rPr lang="en-US" sz="2400" dirty="0"/>
              <a:t> This cannot be determined.</a:t>
            </a:r>
          </a:p>
        </p:txBody>
      </p:sp>
      <p:grpSp>
        <p:nvGrpSpPr>
          <p:cNvPr id="8" name="Slide Sequence Indicator">
            <a:extLst>
              <a:ext uri="{FF2B5EF4-FFF2-40B4-BE49-F238E27FC236}">
                <a16:creationId xmlns:a16="http://schemas.microsoft.com/office/drawing/2014/main" id="{430A4791-0ADD-31E4-947B-3579D9AD6864}"/>
              </a:ext>
            </a:extLst>
          </p:cNvPr>
          <p:cNvGrpSpPr/>
          <p:nvPr/>
        </p:nvGrpSpPr>
        <p:grpSpPr>
          <a:xfrm>
            <a:off x="11475720" y="6562391"/>
            <a:ext cx="554352" cy="161583"/>
            <a:chOff x="11487150" y="6557850"/>
            <a:chExt cx="554352" cy="161583"/>
          </a:xfrm>
        </p:grpSpPr>
        <p:sp>
          <p:nvSpPr>
            <p:cNvPr id="9" name="Rectangle 8">
              <a:extLst>
                <a:ext uri="{FF2B5EF4-FFF2-40B4-BE49-F238E27FC236}">
                  <a16:creationId xmlns:a16="http://schemas.microsoft.com/office/drawing/2014/main" id="{72472392-2847-8A8D-3982-714A362523FF}"/>
                </a:ext>
              </a:extLst>
            </p:cNvPr>
            <p:cNvSpPr/>
            <p:nvPr/>
          </p:nvSpPr>
          <p:spPr>
            <a:xfrm>
              <a:off x="11487150" y="6562950"/>
              <a:ext cx="554352" cy="1554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FB5657B-87B4-BCF5-539F-67ECDB62DF3C}"/>
                </a:ext>
              </a:extLst>
            </p:cNvPr>
            <p:cNvSpPr txBox="1"/>
            <p:nvPr/>
          </p:nvSpPr>
          <p:spPr>
            <a:xfrm>
              <a:off x="11526836" y="6557850"/>
              <a:ext cx="495300" cy="161583"/>
            </a:xfrm>
            <a:prstGeom prst="rect">
              <a:avLst/>
            </a:prstGeom>
            <a:noFill/>
          </p:spPr>
          <p:txBody>
            <a:bodyPr wrap="square" tIns="0" bIns="0" rtlCol="0" anchor="t" anchorCtr="0">
              <a:spAutoFit/>
            </a:bodyPr>
            <a:lstStyle/>
            <a:p>
              <a:r>
                <a:rPr lang="en-US" sz="1050" dirty="0"/>
                <a:t>2 of 2</a:t>
              </a:r>
            </a:p>
          </p:txBody>
        </p:sp>
      </p:grpSp>
    </p:spTree>
    <p:extLst>
      <p:ext uri="{BB962C8B-B14F-4D97-AF65-F5344CB8AC3E}">
        <p14:creationId xmlns:p14="http://schemas.microsoft.com/office/powerpoint/2010/main" val="177344026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51e3a4-653c-4fdb-90e5-55c9497c3d90" xsi:nil="true"/>
    <lcf76f155ced4ddcb4097134ff3c332f xmlns="880bc985-73af-4d6d-a44e-7887bbd4e6bd">
      <Terms xmlns="http://schemas.microsoft.com/office/infopath/2007/PartnerControls"/>
    </lcf76f155ced4ddcb4097134ff3c332f>
    <SharedWithUsers xmlns="8c51e3a4-653c-4fdb-90e5-55c9497c3d90">
      <UserInfo>
        <DisplayName/>
        <AccountId xsi:nil="true"/>
        <AccountType/>
      </UserInfo>
    </SharedWithUsers>
    <MediaLengthInSeconds xmlns="880bc985-73af-4d6d-a44e-7887bbd4e6b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AC31FB9A9E4A4BBBDBEA52FC9FCF86" ma:contentTypeVersion="15" ma:contentTypeDescription="Create a new document." ma:contentTypeScope="" ma:versionID="ab8974ae0925214378701722a3bc50d9">
  <xsd:schema xmlns:xsd="http://www.w3.org/2001/XMLSchema" xmlns:xs="http://www.w3.org/2001/XMLSchema" xmlns:p="http://schemas.microsoft.com/office/2006/metadata/properties" xmlns:ns2="8c51e3a4-653c-4fdb-90e5-55c9497c3d90" xmlns:ns3="880bc985-73af-4d6d-a44e-7887bbd4e6bd" targetNamespace="http://schemas.microsoft.com/office/2006/metadata/properties" ma:root="true" ma:fieldsID="d80b9db696a25684623e15794e628fbc" ns2:_="" ns3:_="">
    <xsd:import namespace="8c51e3a4-653c-4fdb-90e5-55c9497c3d90"/>
    <xsd:import namespace="880bc985-73af-4d6d-a44e-7887bbd4e6bd"/>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1e3a4-653c-4fdb-90e5-55c9497c3d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77630112-c127-45d3-a29c-c62833c72f43}" ma:internalName="TaxCatchAll" ma:showField="CatchAllData" ma:web="8c51e3a4-653c-4fdb-90e5-55c9497c3d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80bc985-73af-4d6d-a44e-7887bbd4e6b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7ad0c5e-1220-4d9d-a7fd-151c1bb7aa1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04B597-08A8-499B-BC38-D49099ED161C}">
  <ds:schemaRefs>
    <ds:schemaRef ds:uri="http://purl.org/dc/elements/1.1/"/>
    <ds:schemaRef ds:uri="http://schemas.microsoft.com/office/2006/metadata/properties"/>
    <ds:schemaRef ds:uri="8c51e3a4-653c-4fdb-90e5-55c9497c3d9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7379123-fe21-487e-82de-cf698d8ef071"/>
    <ds:schemaRef ds:uri="http://www.w3.org/XML/1998/namespace"/>
    <ds:schemaRef ds:uri="http://purl.org/dc/dcmitype/"/>
  </ds:schemaRefs>
</ds:datastoreItem>
</file>

<file path=customXml/itemProps2.xml><?xml version="1.0" encoding="utf-8"?>
<ds:datastoreItem xmlns:ds="http://schemas.openxmlformats.org/officeDocument/2006/customXml" ds:itemID="{A3523C41-F63F-4882-BADD-CF549457E5EF}"/>
</file>

<file path=customXml/itemProps3.xml><?xml version="1.0" encoding="utf-8"?>
<ds:datastoreItem xmlns:ds="http://schemas.openxmlformats.org/officeDocument/2006/customXml" ds:itemID="{C3214AB9-5B3F-4AC9-A739-B1F5805454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TM03090430[[fn=Banded]]</Template>
  <TotalTime>20631</TotalTime>
  <Words>273</Words>
  <Application>Microsoft Macintosh PowerPoint</Application>
  <PresentationFormat>Widescreen</PresentationFormat>
  <Paragraphs>29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Roboto</vt:lpstr>
      <vt:lpstr>Office Theme</vt:lpstr>
      <vt:lpstr>PowerPoint Presentation</vt:lpstr>
      <vt:lpstr>PowerPoint Presentation</vt:lpstr>
      <vt:lpstr>PowerPoint Presentation</vt:lpstr>
      <vt:lpstr>PowerPoint Presentation</vt:lpstr>
    </vt:vector>
  </TitlesOfParts>
  <Company>MasteryPrep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Math</dc:subject>
  <dc:creator>MasteryPrep</dc:creator>
  <dc:description/>
  <cp:lastModifiedBy>Hope Falls</cp:lastModifiedBy>
  <cp:revision>855</cp:revision>
  <dcterms:created xsi:type="dcterms:W3CDTF">2019-07-03T20:42:54Z</dcterms:created>
  <dcterms:modified xsi:type="dcterms:W3CDTF">2022-08-11T18:51:12Z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0x01010096AC31FB9A9E4A4BBBDBEA52FC9FCF86</vt:lpwstr>
  </property>
  <property fmtid="{D5CDD505-2E9C-101B-9397-08002B2CF9AE}" pid="3" name="MediaServiceImageTags">
    <vt:lpwstr/>
  </property>
  <property fmtid="{D5CDD505-2E9C-101B-9397-08002B2CF9AE}" pid="4" name="Order">
    <vt:r8>146335500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ComplianceAssetId">
    <vt:lpwstr/>
  </property>
  <property fmtid="{D5CDD505-2E9C-101B-9397-08002B2CF9AE}" pid="11" name="_ExtendedDescription">
    <vt:lpwstr/>
  </property>
  <property fmtid="{D5CDD505-2E9C-101B-9397-08002B2CF9AE}" pid="12" name="TriggerFlowInfo">
    <vt:lpwstr/>
  </property>
</Properties>
</file>